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9F79-1495-2506-7056-9DE47F982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1E1EA-396C-451F-0664-9CC9CF3DD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AE45-7A57-E85A-5E60-52370C5A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2BA5-3DA0-82F7-9C93-96F41C03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9976E-BE6F-F2AB-44CD-ADCA363F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1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F309-5207-42BB-0563-34DB7420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706AF-58BE-073E-7DEC-0619BA46A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3AD82-0B9D-8A0C-D2B5-85EE2763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F657-0020-3065-7789-46C4A52C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BD7EF-0BBE-9759-14D2-A35107F0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2C6C2-B52B-562F-7AF0-C902D46D1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59D18-9A2E-8F74-B8B8-A1451BB8C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DE41-18B0-C61A-5037-32D7A149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1E41C-41D1-4866-FBEF-B28E5C21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86E28-3FBB-246F-794A-A9AFF625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5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2506-BD29-3C21-1F03-64DF831C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BAE20-5D72-40D6-5C22-64EBE9B13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F951C-26C3-A811-C261-517494D8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4EB69-226A-CA79-D4F8-1AEEA7F6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403D6-0B88-1BE2-5763-934ED6AD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9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9ED2-54AF-CEF5-D23B-640B4A2B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A6BF4-0E3F-71C3-69C3-ED867A7A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985C0-AB6F-4C8B-7823-0F3C778A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62D9-EDC2-13DA-5BD6-BB60D3D9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58B69-C762-B3EE-053D-AA53F345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4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5C23-00A4-E39A-220F-AF2D2F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C550-2002-34C2-4668-C15AA1ACD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E409F-0BE6-E5EB-C286-105B8AE3A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8C036-500D-C384-928D-C88620CB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F9DBD-0CD8-20F6-3FEF-54F59564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E9449-8844-2585-B748-31E03143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8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6202-2746-E9BB-A5A7-FACCA8C4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AB0CE-A1DA-D7AD-A58C-F797FFEB8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568E6-389C-8BA8-E0BA-4871118A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FF316-3479-5A59-B5A5-94BF7B77E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BC49F-AB70-E847-83DF-12D7EA00C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22042-C076-A15B-1E24-6C6E627D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BD1D2-D655-E4A1-3B61-A2BDDC96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F3CF3-7BB3-1B6C-448F-81D361C0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9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5D98-F968-570B-0121-9CF75565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B128D-CF62-A77A-A619-663D2262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E1813-100F-3343-D79D-E5EB441A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DA384-2AFD-FD6C-F467-E15785FE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8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6242-553D-AE7B-2AC6-8282D4F2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3080C-A6B1-FFB4-3159-CB8E7CE7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115EC-6F9A-2019-15B3-4A254FEC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5526-82A3-793F-5573-3CF17F4F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D7AA4-3A9C-F960-B374-3F0864DF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DBEA-8DA3-5ECD-C587-615D46356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7E556-B8EC-619B-5978-E52D78B7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D0965-C78B-C2AF-B894-D71BCA0D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52134-12DB-1327-3244-6765EAA1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87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5CAC-6F3B-2E7D-E7EA-9E350720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7DC35-DED0-DDDE-1E6D-810030664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8882B-4C6C-CA53-99B1-CCEBE4442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996E9-EEEC-D497-E505-9CD8EB14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D29D1-18B8-59FF-40E4-984210A2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97D1A-2E0B-08BB-A008-0DC97F6E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79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3C492-9E73-1710-419A-F29CB764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1FE81-8553-BEBC-56D9-2FFE76B1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1D43B-BB0F-041F-9053-BFD76A554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250BC3-8ABB-4075-984C-4F678E06410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125FC-5E4D-3BBD-07B5-DEEBC4FEF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E4A4-D083-8336-DFB0-4F9A525B6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43881-28E6-4B56-9814-B8B4CFF3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7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xTuGp2w-yw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A33F-5524-7889-2894-2B3DA67F1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0DA44-230C-5160-930A-BB2DC1254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E4EBF-0CC8-B27C-6AB5-588664DD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2" y="312516"/>
            <a:ext cx="11111696" cy="6232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8D65FF-445B-EF87-D013-B9E4A826EEA6}"/>
              </a:ext>
            </a:extLst>
          </p:cNvPr>
          <p:cNvSpPr txBox="1"/>
          <p:nvPr/>
        </p:nvSpPr>
        <p:spPr>
          <a:xfrm>
            <a:off x="1453896" y="2920811"/>
            <a:ext cx="89885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endParaRPr lang="en-GB" sz="800" b="0" i="0" u="none" strike="noStrike" baseline="0" dirty="0">
              <a:latin typeface="Aptos" panose="020B0004020202020204" pitchFamily="34" charset="0"/>
            </a:endParaRPr>
          </a:p>
          <a:p>
            <a:pPr algn="ctr"/>
            <a:r>
              <a:rPr lang="en-GB" sz="800" b="0" i="0" u="none" strike="noStrike" baseline="0" dirty="0">
                <a:latin typeface="Aptos" panose="020B0004020202020204" pitchFamily="34" charset="0"/>
              </a:rPr>
              <a:t> </a:t>
            </a:r>
            <a:r>
              <a:rPr lang="en-GB" sz="3600" b="1" i="0" u="none" strike="noStrike" baseline="0" dirty="0">
                <a:solidFill>
                  <a:srgbClr val="FFFFFF"/>
                </a:solidFill>
                <a:latin typeface="Aptos" panose="020B0004020202020204" pitchFamily="34" charset="0"/>
              </a:rPr>
              <a:t>Protecting and preparing our children for the future -Smartphones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28622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A0A92-433E-CA2F-770F-59F3E0E1D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" r="889" b="2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AD48B7-0F7D-DC5A-3C23-59CAFD70A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6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7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11E224-D30E-B37C-9BE4-2E5E457F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7"/>
            <a:ext cx="10905066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DD8EE-59EC-3556-011B-F115FCC12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38825"/>
            <a:ext cx="10905066" cy="39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6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052579-F0AB-0F2C-F48E-A1D52C0DE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125ED-D628-4D35-6B87-74651A2A0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02181"/>
            <a:ext cx="10905066" cy="24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A6E7-8CC3-43C9-51FD-8E6AD8F8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i="0" u="none" strike="noStrike" baseline="0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Actions moving forward – thoughts and ideas for consideration </a:t>
            </a:r>
            <a:br>
              <a:rPr lang="en-GB" sz="4000" b="1" i="0" u="none" strike="noStrike" baseline="0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</a:br>
            <a:r>
              <a:rPr lang="en-GB" sz="4000" b="1" i="0" u="none" strike="noStrike" baseline="0" dirty="0">
                <a:highlight>
                  <a:srgbClr val="C0C0C0"/>
                </a:highlight>
                <a:latin typeface="Aptos" panose="020B0004020202020204" pitchFamily="34" charset="0"/>
              </a:rPr>
              <a:t> </a:t>
            </a:r>
            <a:endParaRPr lang="en-GB" sz="4000" b="1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1DF7-7CEB-6AB3-273B-07B9BC50F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17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C3654-CB0B-196D-B967-86C5375D2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527" y="643466"/>
            <a:ext cx="999294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946E1B-E2A0-1779-71C7-A5CE78418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010" b="2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C0400-9A4F-2A19-10C0-FCBFD2AB9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48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9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79E77A-A88C-E1FC-50C1-00255A6D6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125" b="360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A Stolen Childhood - Smartphone Free Childhood">
            <a:hlinkClick r:id="" action="ppaction://media"/>
            <a:extLst>
              <a:ext uri="{FF2B5EF4-FFF2-40B4-BE49-F238E27FC236}">
                <a16:creationId xmlns:a16="http://schemas.microsoft.com/office/drawing/2014/main" id="{A61FBA0E-0B5A-1FF1-DE6E-D866FB7A82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C30D94-22BD-F11C-66F5-C6410BED3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77212-E17F-C76A-4BAA-39E2A1D14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CB607-3202-13CA-63DE-2A7378420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6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2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A89674-5773-32C3-3159-19AF8C230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65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0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634385-be88-41b1-b187-0d2a78605063">
      <Terms xmlns="http://schemas.microsoft.com/office/infopath/2007/PartnerControls"/>
    </lcf76f155ced4ddcb4097134ff3c332f>
    <TaxCatchAll xmlns="07c64189-39be-4fac-be85-411985ca9e64"/>
    <Person xmlns="a9634385-be88-41b1-b187-0d2a78605063">
      <UserInfo>
        <DisplayName/>
        <AccountId xsi:nil="true"/>
        <AccountType/>
      </UserInfo>
    </Pers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03106B2AFB64683FE537FE2AB03F9" ma:contentTypeVersion="17" ma:contentTypeDescription="Create a new document." ma:contentTypeScope="" ma:versionID="f349a34a473051ed085a4f1f6807eff7">
  <xsd:schema xmlns:xsd="http://www.w3.org/2001/XMLSchema" xmlns:xs="http://www.w3.org/2001/XMLSchema" xmlns:p="http://schemas.microsoft.com/office/2006/metadata/properties" xmlns:ns2="a9634385-be88-41b1-b187-0d2a78605063" xmlns:ns3="07c64189-39be-4fac-be85-411985ca9e64" targetNamespace="http://schemas.microsoft.com/office/2006/metadata/properties" ma:root="true" ma:fieldsID="781e4bb91e4ddd795d49913633de9566" ns2:_="" ns3:_="">
    <xsd:import namespace="a9634385-be88-41b1-b187-0d2a78605063"/>
    <xsd:import namespace="07c64189-39be-4fac-be85-411985ca9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ers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34385-be88-41b1-b187-0d2a78605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rson" ma:index="23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64189-39be-4fac-be85-411985ca9e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365f45-f475-475e-8736-8fef254926e8}" ma:internalName="TaxCatchAll" ma:showField="CatchAllData" ma:web="07c64189-39be-4fac-be85-411985ca9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CF94A7-E4CD-45B3-9871-15D13C1E8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3A4FB5-A708-4E61-9BDE-47B68D68AAB0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a9634385-be88-41b1-b187-0d2a78605063"/>
    <ds:schemaRef ds:uri="http://schemas.microsoft.com/office/infopath/2007/PartnerControls"/>
    <ds:schemaRef ds:uri="http://schemas.openxmlformats.org/package/2006/metadata/core-properties"/>
    <ds:schemaRef ds:uri="07c64189-39be-4fac-be85-411985ca9e6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CB051B-73A5-4F98-8DA9-A23256439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34385-be88-41b1-b187-0d2a78605063"/>
    <ds:schemaRef ds:uri="07c64189-39be-4fac-be85-411985ca9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Office PowerPoint</Application>
  <PresentationFormat>Widescreen</PresentationFormat>
  <Paragraphs>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Actions moving forward – thoughts and ideas for consideration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Delaney</dc:creator>
  <cp:lastModifiedBy>Emma Kitchen</cp:lastModifiedBy>
  <cp:revision>6</cp:revision>
  <dcterms:created xsi:type="dcterms:W3CDTF">2025-05-28T09:19:28Z</dcterms:created>
  <dcterms:modified xsi:type="dcterms:W3CDTF">2025-06-12T09:36:02Z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0x010100E9003106B2AFB64683FE537FE2AB03F9</vt:lpwstr>
  </property>
  <property fmtid="{D5CDD505-2E9C-101B-9397-08002B2CF9AE}" pid="3" name="MediaServiceImageTags">
    <vt:lpwstr/>
  </property>
</Properties>
</file>