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6" r:id="rId4"/>
  </p:sldMasterIdLst>
  <p:sldIdLst>
    <p:sldId id="256" r:id="rId5"/>
    <p:sldId id="260" r:id="rId6"/>
    <p:sldId id="262" r:id="rId7"/>
    <p:sldId id="258" r:id="rId8"/>
    <p:sldId id="266" r:id="rId9"/>
    <p:sldId id="259" r:id="rId10"/>
    <p:sldId id="261" r:id="rId11"/>
    <p:sldId id="263" r:id="rId12"/>
    <p:sldId id="265" r:id="rId13"/>
    <p:sldId id="267" r:id="rId14"/>
    <p:sldId id="264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FBAFD-D571-4ADF-8E42-57DCB0B68CB7}" v="5" dt="2024-09-13T07:26:34.698"/>
    <p1510:client id="{A696DA56-ADD1-4F8F-8B04-9D2937671AB5}" v="102" dt="2024-09-11T15:37:59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52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5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0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68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3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8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58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5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543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774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1986760"/>
            <a:ext cx="9068586" cy="2590800"/>
          </a:xfrm>
        </p:spPr>
        <p:txBody>
          <a:bodyPr/>
          <a:lstStyle/>
          <a:p>
            <a:r>
              <a:rPr lang="en-GB" dirty="0"/>
              <a:t>Meet the teacher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708" y="4453462"/>
            <a:ext cx="9070848" cy="4572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/>
              <a:t>Mr A</a:t>
            </a:r>
          </a:p>
        </p:txBody>
      </p:sp>
    </p:spTree>
    <p:extLst>
      <p:ext uri="{BB962C8B-B14F-4D97-AF65-F5344CB8AC3E}">
        <p14:creationId xmlns:p14="http://schemas.microsoft.com/office/powerpoint/2010/main" val="328039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F2BE7-EBB8-DE3D-94FA-75B407E69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Parent-teacher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81171-31D2-EDFC-6946-103D9FE07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dirty="0"/>
              <a:t>Questions or queries can be emailed through to the office, and I will get back to you within 2 working days.</a:t>
            </a:r>
          </a:p>
          <a:p>
            <a:endParaRPr lang="en-GB" sz="2400" dirty="0"/>
          </a:p>
          <a:p>
            <a:r>
              <a:rPr lang="en-GB" sz="2400" dirty="0"/>
              <a:t>Parents Evening is the 23rd and 24th October.</a:t>
            </a:r>
          </a:p>
          <a:p>
            <a:pPr>
              <a:buClr>
                <a:srgbClr val="262626"/>
              </a:buClr>
            </a:pPr>
            <a:endParaRPr lang="en-GB" sz="2400" dirty="0"/>
          </a:p>
          <a:p>
            <a:pPr>
              <a:buClr>
                <a:srgbClr val="262626"/>
              </a:buClr>
            </a:pPr>
            <a:r>
              <a:rPr lang="en-GB" sz="2400" dirty="0"/>
              <a:t>NFER week is w/c 25th November.</a:t>
            </a:r>
          </a:p>
          <a:p>
            <a:pPr>
              <a:buClr>
                <a:srgbClr val="262626"/>
              </a:buClr>
            </a:pPr>
            <a:endParaRPr lang="en-GB" sz="2400" dirty="0"/>
          </a:p>
          <a:p>
            <a:pPr>
              <a:buClr>
                <a:srgbClr val="262626"/>
              </a:buClr>
            </a:pPr>
            <a:r>
              <a:rPr lang="en-GB" sz="2400" dirty="0"/>
              <a:t>Year 5 Maths workshop is the 6th December.</a:t>
            </a:r>
          </a:p>
          <a:p>
            <a:pPr>
              <a:buClr>
                <a:srgbClr val="262626"/>
              </a:buClr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3288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15" y="2667337"/>
            <a:ext cx="10058400" cy="1371600"/>
          </a:xfrm>
        </p:spPr>
        <p:txBody>
          <a:bodyPr/>
          <a:lstStyle/>
          <a:p>
            <a:pPr algn="ctr"/>
            <a:r>
              <a:rPr lang="en-GB"/>
              <a:t>Any questions?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71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15" y="2667337"/>
            <a:ext cx="10058400" cy="1371600"/>
          </a:xfrm>
        </p:spPr>
        <p:txBody>
          <a:bodyPr/>
          <a:lstStyle/>
          <a:p>
            <a:pPr algn="ctr"/>
            <a:r>
              <a:rPr lang="en-GB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7126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Moving into Upper KS2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sz="2000" dirty="0"/>
              <a:t>More focus on independence and responsibility.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2000" dirty="0"/>
              <a:t>Children should be setting an example to the younger children in school.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2000" dirty="0"/>
              <a:t>It’s okay to be challenged: moving into our stretch zones – this is where we learn!</a:t>
            </a:r>
            <a:br>
              <a:rPr lang="en-GB" sz="2000" dirty="0"/>
            </a:br>
            <a:endParaRPr lang="en-GB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2000" dirty="0"/>
              <a:t>Mistakes are okay!</a:t>
            </a:r>
            <a:br>
              <a:rPr lang="en-GB" sz="2000" dirty="0"/>
            </a:br>
            <a:endParaRPr lang="en-GB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2000" dirty="0"/>
              <a:t>Growth mind-set – persevere, challenge yourself and achieve your goals.</a:t>
            </a:r>
          </a:p>
        </p:txBody>
      </p:sp>
    </p:spTree>
    <p:extLst>
      <p:ext uri="{BB962C8B-B14F-4D97-AF65-F5344CB8AC3E}">
        <p14:creationId xmlns:p14="http://schemas.microsoft.com/office/powerpoint/2010/main" val="329018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Behaviour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81808"/>
            <a:ext cx="10058400" cy="422319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sz="2400" dirty="0"/>
              <a:t>High expectations and positive reinforcement.</a:t>
            </a:r>
          </a:p>
          <a:p>
            <a:endParaRPr lang="en-GB" sz="2400" dirty="0"/>
          </a:p>
          <a:p>
            <a:r>
              <a:rPr lang="en-GB" sz="2400" dirty="0"/>
              <a:t>Clear and simple rules for the children (Ready to Learn, Responsible, Respectful)</a:t>
            </a:r>
          </a:p>
          <a:p>
            <a:pPr>
              <a:buClr>
                <a:srgbClr val="262626"/>
              </a:buClr>
            </a:pPr>
            <a:endParaRPr lang="en-GB" sz="2400" dirty="0"/>
          </a:p>
          <a:p>
            <a:r>
              <a:rPr lang="en-GB" sz="2400" dirty="0"/>
              <a:t>House points.</a:t>
            </a:r>
          </a:p>
          <a:p>
            <a:pPr>
              <a:buClr>
                <a:srgbClr val="262626"/>
              </a:buClr>
            </a:pPr>
            <a:endParaRPr lang="en-GB" sz="2400" dirty="0"/>
          </a:p>
          <a:p>
            <a:pPr>
              <a:buClr>
                <a:srgbClr val="262626"/>
              </a:buClr>
            </a:pPr>
            <a:r>
              <a:rPr lang="en-GB" sz="2400" dirty="0"/>
              <a:t>4 step behaviour system (changes)</a:t>
            </a:r>
            <a:br>
              <a:rPr lang="en-GB" sz="2400" dirty="0"/>
            </a:br>
            <a:endParaRPr lang="en-GB" sz="2400"/>
          </a:p>
          <a:p>
            <a:r>
              <a:rPr lang="en-GB" sz="2400" dirty="0"/>
              <a:t>Celebration assembly every Friday morning</a:t>
            </a:r>
          </a:p>
          <a:p>
            <a:pPr marL="0" indent="0">
              <a:buNone/>
            </a:pPr>
            <a:r>
              <a:rPr lang="en-GB" sz="2400" dirty="0"/>
              <a:t>Star of the week (school values)</a:t>
            </a:r>
          </a:p>
          <a:p>
            <a:pPr marL="0" indent="0">
              <a:buNone/>
            </a:pPr>
            <a:r>
              <a:rPr lang="en-GB" sz="2400" dirty="0"/>
              <a:t>Star of the week (class vote)</a:t>
            </a:r>
          </a:p>
        </p:txBody>
      </p:sp>
    </p:spTree>
    <p:extLst>
      <p:ext uri="{BB962C8B-B14F-4D97-AF65-F5344CB8AC3E}">
        <p14:creationId xmlns:p14="http://schemas.microsoft.com/office/powerpoint/2010/main" val="2078762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9714"/>
            <a:ext cx="10058400" cy="1371600"/>
          </a:xfrm>
        </p:spPr>
        <p:txBody>
          <a:bodyPr/>
          <a:lstStyle/>
          <a:p>
            <a:r>
              <a:rPr lang="en-GB" dirty="0"/>
              <a:t>Wider curriculum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034" y="1436483"/>
            <a:ext cx="10445931" cy="3985034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GB" sz="2400" dirty="0"/>
            </a:br>
            <a:endParaRPr lang="en-GB" sz="2400" dirty="0"/>
          </a:p>
          <a:p>
            <a:pPr marL="0" indent="0">
              <a:buNone/>
            </a:pPr>
            <a:r>
              <a:rPr lang="en-GB" sz="3200" dirty="0"/>
              <a:t>Autumn: Time Traveller (Old Olton local study). </a:t>
            </a:r>
          </a:p>
          <a:p>
            <a:pPr marL="0" indent="0">
              <a:buNone/>
            </a:pPr>
            <a:br>
              <a:rPr lang="en-GB" sz="3200" dirty="0"/>
            </a:br>
            <a:r>
              <a:rPr lang="en-GB" sz="3200" dirty="0"/>
              <a:t>Spring: Hola Mexico.</a:t>
            </a:r>
          </a:p>
          <a:p>
            <a:pPr marL="0" indent="0">
              <a:buNone/>
            </a:pPr>
            <a:br>
              <a:rPr lang="en-GB" sz="3200" dirty="0"/>
            </a:br>
            <a:r>
              <a:rPr lang="en-GB" sz="3200" dirty="0"/>
              <a:t>Summer: Ebb and Flow.</a:t>
            </a:r>
            <a:endParaRPr lang="en-GB" sz="28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2019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E6DAF-61A0-8A68-F1E8-2AF008594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D1D47-6B6B-2F8A-B7EE-0D5769B60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800" dirty="0"/>
              <a:t>Mornings: English (Reading/Writing/Spelling) and Maths (Focus on fluency)</a:t>
            </a:r>
          </a:p>
          <a:p>
            <a:pPr marL="0" indent="0">
              <a:buNone/>
            </a:pPr>
            <a:r>
              <a:rPr lang="en-GB" sz="2800" dirty="0"/>
              <a:t>Afternoons: Foundation Subjects</a:t>
            </a:r>
          </a:p>
          <a:p>
            <a:pPr marL="0" indent="0">
              <a:buNone/>
            </a:pPr>
            <a:r>
              <a:rPr lang="en-GB" sz="2800" dirty="0"/>
              <a:t>PPA: Thursday afternoon, Mrs Lightbourne teaching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Maths (</a:t>
            </a:r>
            <a:r>
              <a:rPr lang="en-GB" sz="2800" u="sng" dirty="0"/>
              <a:t>Times tables</a:t>
            </a:r>
            <a:r>
              <a:rPr lang="en-GB" sz="2800" dirty="0"/>
              <a:t>, mastery, concrete resources).</a:t>
            </a:r>
          </a:p>
          <a:p>
            <a:pPr marL="0" indent="0">
              <a:buNone/>
            </a:pPr>
            <a:r>
              <a:rPr lang="en-GB" sz="2800" u="sng" dirty="0"/>
              <a:t>Focus on retrieval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340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P.E.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192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sz="2400" dirty="0"/>
              <a:t>Mondays with the sports coach – this term doing OAA (orienteering).</a:t>
            </a:r>
            <a:br>
              <a:rPr lang="en-GB" sz="2400" dirty="0"/>
            </a:br>
            <a:endParaRPr lang="en-GB" sz="2400" dirty="0"/>
          </a:p>
          <a:p>
            <a:r>
              <a:rPr lang="en-GB" sz="2400" dirty="0"/>
              <a:t>Wednesdays with me (football).</a:t>
            </a:r>
            <a:br>
              <a:rPr lang="en-GB" sz="2400" dirty="0"/>
            </a:br>
            <a:endParaRPr lang="en-GB" sz="2400" dirty="0"/>
          </a:p>
          <a:p>
            <a:r>
              <a:rPr lang="en-GB" sz="2400" dirty="0"/>
              <a:t>Children come to school in their kit.</a:t>
            </a:r>
            <a:br>
              <a:rPr lang="en-GB" sz="2400" dirty="0"/>
            </a:br>
            <a:endParaRPr lang="en-GB" sz="2400" dirty="0"/>
          </a:p>
          <a:p>
            <a:r>
              <a:rPr lang="en-GB" sz="2400" dirty="0"/>
              <a:t>P.E. kit consists of: White school top, navy jumper/fleece, navy shorts/joggers and trainers.</a:t>
            </a:r>
            <a:br>
              <a:rPr lang="en-GB" sz="2400" dirty="0"/>
            </a:br>
            <a:endParaRPr lang="en-GB" sz="2400" dirty="0"/>
          </a:p>
          <a:p>
            <a:r>
              <a:rPr lang="en-GB" sz="2400" dirty="0"/>
              <a:t>Pumps need to be in school at all times in case of bad weather.</a:t>
            </a:r>
          </a:p>
        </p:txBody>
      </p:sp>
    </p:spTree>
    <p:extLst>
      <p:ext uri="{BB962C8B-B14F-4D97-AF65-F5344CB8AC3E}">
        <p14:creationId xmlns:p14="http://schemas.microsoft.com/office/powerpoint/2010/main" val="91595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9864"/>
            <a:ext cx="10793896" cy="1371600"/>
          </a:xfrm>
        </p:spPr>
        <p:txBody>
          <a:bodyPr/>
          <a:lstStyle/>
          <a:p>
            <a:r>
              <a:rPr lang="en-GB" dirty="0"/>
              <a:t>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39429"/>
            <a:ext cx="10058400" cy="39319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b="1" dirty="0"/>
              <a:t>Home Reader – As part of homework (starting w/c 16th September)</a:t>
            </a:r>
          </a:p>
          <a:p>
            <a:r>
              <a:rPr lang="en-GB" dirty="0"/>
              <a:t>The Borrowers.</a:t>
            </a:r>
          </a:p>
          <a:p>
            <a:r>
              <a:rPr lang="en-GB" dirty="0"/>
              <a:t>Comprehension style questions.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Class Reader</a:t>
            </a:r>
          </a:p>
          <a:p>
            <a:r>
              <a:rPr lang="en-GB" dirty="0"/>
              <a:t>Tom's Midnight Garden</a:t>
            </a:r>
          </a:p>
          <a:p>
            <a:r>
              <a:rPr lang="en-GB" dirty="0"/>
              <a:t>Children discuss the book and questions in depth.</a:t>
            </a:r>
          </a:p>
          <a:p>
            <a:r>
              <a:rPr lang="en-GB" dirty="0"/>
              <a:t>Predicting, summarising, making inferences and clarifying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Reading for pleasure</a:t>
            </a:r>
          </a:p>
          <a:p>
            <a:r>
              <a:rPr lang="en-GB" dirty="0"/>
              <a:t>Every day after lunch for 15 minutes.</a:t>
            </a:r>
          </a:p>
          <a:p>
            <a:r>
              <a:rPr lang="en-GB" dirty="0"/>
              <a:t>Encourage different forms of reading at home (newspapers, magazines, comics, fiction/non-fiction).</a:t>
            </a:r>
          </a:p>
        </p:txBody>
      </p:sp>
    </p:spTree>
    <p:extLst>
      <p:ext uri="{BB962C8B-B14F-4D97-AF65-F5344CB8AC3E}">
        <p14:creationId xmlns:p14="http://schemas.microsoft.com/office/powerpoint/2010/main" val="3853631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83486"/>
            <a:ext cx="10058400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dirty="0"/>
              <a:t>Out on a Friday, due on Wednesday.</a:t>
            </a:r>
          </a:p>
          <a:p>
            <a:endParaRPr lang="en-GB" sz="2400" dirty="0"/>
          </a:p>
          <a:p>
            <a:r>
              <a:rPr lang="en-GB" sz="2400" dirty="0"/>
              <a:t>Consolidates learning from in class.</a:t>
            </a:r>
            <a:br>
              <a:rPr lang="en-GB" sz="2400" dirty="0"/>
            </a:br>
            <a:endParaRPr lang="en-GB" sz="2400" dirty="0"/>
          </a:p>
          <a:p>
            <a:r>
              <a:rPr lang="en-GB" sz="2400" dirty="0"/>
              <a:t>Home reader (The Borrowers), maths (Mathletics), spellings.</a:t>
            </a:r>
          </a:p>
          <a:p>
            <a:pPr>
              <a:buClr>
                <a:srgbClr val="262626"/>
              </a:buClr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99258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6BEBE-B11A-2FA5-0BF2-C68FC89EF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you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3804E-0B14-4E87-DDC1-0654934B6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500685"/>
            <a:ext cx="10058400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dirty="0"/>
              <a:t>Read with your children – reading to them or listening to them read.</a:t>
            </a:r>
          </a:p>
          <a:p>
            <a:endParaRPr lang="en-GB" sz="2400" dirty="0"/>
          </a:p>
          <a:p>
            <a:r>
              <a:rPr lang="en-GB" sz="2400" dirty="0"/>
              <a:t>Supporting with comprehension homework and consolidation of learning in maths using Mathletics or TT Rockstars.</a:t>
            </a:r>
          </a:p>
        </p:txBody>
      </p:sp>
    </p:spTree>
    <p:extLst>
      <p:ext uri="{BB962C8B-B14F-4D97-AF65-F5344CB8AC3E}">
        <p14:creationId xmlns:p14="http://schemas.microsoft.com/office/powerpoint/2010/main" val="562899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634385-be88-41b1-b187-0d2a78605063">
      <Terms xmlns="http://schemas.microsoft.com/office/infopath/2007/PartnerControls"/>
    </lcf76f155ced4ddcb4097134ff3c332f>
    <TaxCatchAll xmlns="07c64189-39be-4fac-be85-411985ca9e6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03106B2AFB64683FE537FE2AB03F9" ma:contentTypeVersion="15" ma:contentTypeDescription="Create a new document." ma:contentTypeScope="" ma:versionID="85c9040cf3a119f9325bc0e16a19773a">
  <xsd:schema xmlns:xsd="http://www.w3.org/2001/XMLSchema" xmlns:xs="http://www.w3.org/2001/XMLSchema" xmlns:p="http://schemas.microsoft.com/office/2006/metadata/properties" xmlns:ns2="a9634385-be88-41b1-b187-0d2a78605063" xmlns:ns3="07c64189-39be-4fac-be85-411985ca9e64" targetNamespace="http://schemas.microsoft.com/office/2006/metadata/properties" ma:root="true" ma:fieldsID="62dc0bdbd31e836aa160d5bf59ccf284" ns2:_="" ns3:_="">
    <xsd:import namespace="a9634385-be88-41b1-b187-0d2a78605063"/>
    <xsd:import namespace="07c64189-39be-4fac-be85-411985ca9e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634385-be88-41b1-b187-0d2a786050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0d17afa-19d8-47aa-8dab-4b3c635895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c64189-39be-4fac-be85-411985ca9e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2365f45-f475-475e-8736-8fef254926e8}" ma:internalName="TaxCatchAll" ma:showField="CatchAllData" ma:web="07c64189-39be-4fac-be85-411985ca9e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30548A-3F2A-4830-94F4-F8111FA38679}">
  <ds:schemaRefs>
    <ds:schemaRef ds:uri="a9634385-be88-41b1-b187-0d2a78605063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07c64189-39be-4fac-be85-411985ca9e64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978DC15-F648-46E2-BD02-A882293AAD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879BCB-97A3-440C-A728-379048BA30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634385-be88-41b1-b187-0d2a78605063"/>
    <ds:schemaRef ds:uri="07c64189-39be-4fac-be85-411985ca9e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96</TotalTime>
  <Words>460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Century Gothic</vt:lpstr>
      <vt:lpstr>Courier New</vt:lpstr>
      <vt:lpstr>Garamond</vt:lpstr>
      <vt:lpstr>Savon</vt:lpstr>
      <vt:lpstr>Meet the teacher</vt:lpstr>
      <vt:lpstr>Moving into Upper KS2</vt:lpstr>
      <vt:lpstr>Behaviour</vt:lpstr>
      <vt:lpstr>Wider curriculum topics</vt:lpstr>
      <vt:lpstr>Timetable</vt:lpstr>
      <vt:lpstr>P.E.</vt:lpstr>
      <vt:lpstr>Reading</vt:lpstr>
      <vt:lpstr>Homework</vt:lpstr>
      <vt:lpstr>What can you do?</vt:lpstr>
      <vt:lpstr>Parent-teacher communication</vt:lpstr>
      <vt:lpstr>Any questions?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creator>Robyn Whiteoak</dc:creator>
  <cp:lastModifiedBy>Emma Kitchen</cp:lastModifiedBy>
  <cp:revision>131</cp:revision>
  <dcterms:created xsi:type="dcterms:W3CDTF">2021-09-14T15:43:34Z</dcterms:created>
  <dcterms:modified xsi:type="dcterms:W3CDTF">2024-09-13T09:35:54Z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0x010100E9003106B2AFB64683FE537FE2AB03F9</vt:lpwstr>
  </property>
  <property fmtid="{D5CDD505-2E9C-101B-9397-08002B2CF9AE}" pid="3" name="Order">
    <vt:r8>9039200</vt:r8>
  </property>
  <property fmtid="{D5CDD505-2E9C-101B-9397-08002B2CF9AE}" pid="4" name="MediaServiceImageTags">
    <vt:lpwstr/>
  </property>
</Properties>
</file>