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6" r:id="rId5"/>
    <p:sldId id="257" r:id="rId6"/>
    <p:sldId id="259" r:id="rId7"/>
    <p:sldId id="268" r:id="rId8"/>
    <p:sldId id="260" r:id="rId9"/>
    <p:sldId id="267" r:id="rId10"/>
    <p:sldId id="261" r:id="rId11"/>
    <p:sldId id="269" r:id="rId12"/>
    <p:sldId id="270" r:id="rId13"/>
    <p:sldId id="263" r:id="rId14"/>
    <p:sldId id="271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A9B66-7794-4FE0-AA80-6B1CBB981402}" v="1" dt="2024-09-11T07:31:34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Hankinson-Steggles" userId="a30ba4f2-58da-46eb-9320-1035e535c327" providerId="ADAL" clId="{A322A23C-CDBF-4F1F-B912-6FEF991A2300}"/>
    <pc:docChg chg="modSld">
      <pc:chgData name="Joshua Hankinson-Steggles" userId="a30ba4f2-58da-46eb-9320-1035e535c327" providerId="ADAL" clId="{A322A23C-CDBF-4F1F-B912-6FEF991A2300}" dt="2022-09-21T14:55:36.092" v="11" actId="20577"/>
      <pc:docMkLst>
        <pc:docMk/>
      </pc:docMkLst>
      <pc:sldChg chg="modSp mod">
        <pc:chgData name="Joshua Hankinson-Steggles" userId="a30ba4f2-58da-46eb-9320-1035e535c327" providerId="ADAL" clId="{A322A23C-CDBF-4F1F-B912-6FEF991A2300}" dt="2022-09-21T14:55:36.092" v="11" actId="20577"/>
        <pc:sldMkLst>
          <pc:docMk/>
          <pc:sldMk cId="1430430563" sldId="256"/>
        </pc:sldMkLst>
        <pc:spChg chg="mod">
          <ac:chgData name="Joshua Hankinson-Steggles" userId="a30ba4f2-58da-46eb-9320-1035e535c327" providerId="ADAL" clId="{A322A23C-CDBF-4F1F-B912-6FEF991A2300}" dt="2022-09-21T14:55:36.092" v="11" actId="20577"/>
          <ac:spMkLst>
            <pc:docMk/>
            <pc:sldMk cId="1430430563" sldId="256"/>
            <ac:spMk id="3" creationId="{00000000-0000-0000-0000-000000000000}"/>
          </ac:spMkLst>
        </pc:spChg>
      </pc:sldChg>
    </pc:docChg>
  </pc:docChgLst>
  <pc:docChgLst>
    <pc:chgData name="Joshua Steggles" userId="a30ba4f2-58da-46eb-9320-1035e535c327" providerId="ADAL" clId="{8C4B7A2A-197D-41EC-8CC3-B05CC2FB8FDB}"/>
    <pc:docChg chg="undo redo custSel addSld delSld modSld sldOrd">
      <pc:chgData name="Joshua Steggles" userId="a30ba4f2-58da-46eb-9320-1035e535c327" providerId="ADAL" clId="{8C4B7A2A-197D-41EC-8CC3-B05CC2FB8FDB}" dt="2024-07-11T07:23:02.664" v="305" actId="20577"/>
      <pc:docMkLst>
        <pc:docMk/>
      </pc:docMkLst>
      <pc:sldChg chg="modSp mod">
        <pc:chgData name="Joshua Steggles" userId="a30ba4f2-58da-46eb-9320-1035e535c327" providerId="ADAL" clId="{8C4B7A2A-197D-41EC-8CC3-B05CC2FB8FDB}" dt="2024-07-11T07:23:02.664" v="305" actId="20577"/>
        <pc:sldMkLst>
          <pc:docMk/>
          <pc:sldMk cId="1430430563" sldId="256"/>
        </pc:sldMkLst>
        <pc:spChg chg="mod">
          <ac:chgData name="Joshua Steggles" userId="a30ba4f2-58da-46eb-9320-1035e535c327" providerId="ADAL" clId="{8C4B7A2A-197D-41EC-8CC3-B05CC2FB8FDB}" dt="2024-07-11T07:23:02.664" v="305" actId="20577"/>
          <ac:spMkLst>
            <pc:docMk/>
            <pc:sldMk cId="1430430563" sldId="256"/>
            <ac:spMk id="2" creationId="{00000000-0000-0000-0000-000000000000}"/>
          </ac:spMkLst>
        </pc:spChg>
        <pc:spChg chg="mod">
          <ac:chgData name="Joshua Steggles" userId="a30ba4f2-58da-46eb-9320-1035e535c327" providerId="ADAL" clId="{8C4B7A2A-197D-41EC-8CC3-B05CC2FB8FDB}" dt="2024-07-11T07:22:35.367" v="254" actId="20577"/>
          <ac:spMkLst>
            <pc:docMk/>
            <pc:sldMk cId="1430430563" sldId="256"/>
            <ac:spMk id="3" creationId="{00000000-0000-0000-0000-000000000000}"/>
          </ac:spMkLst>
        </pc:spChg>
      </pc:sldChg>
      <pc:sldChg chg="modSp mod">
        <pc:chgData name="Joshua Steggles" userId="a30ba4f2-58da-46eb-9320-1035e535c327" providerId="ADAL" clId="{8C4B7A2A-197D-41EC-8CC3-B05CC2FB8FDB}" dt="2024-07-09T08:28:20.279" v="91" actId="20577"/>
        <pc:sldMkLst>
          <pc:docMk/>
          <pc:sldMk cId="1443598418" sldId="257"/>
        </pc:sldMkLst>
        <pc:spChg chg="mod">
          <ac:chgData name="Joshua Steggles" userId="a30ba4f2-58da-46eb-9320-1035e535c327" providerId="ADAL" clId="{8C4B7A2A-197D-41EC-8CC3-B05CC2FB8FDB}" dt="2024-07-09T08:28:20.279" v="91" actId="20577"/>
          <ac:spMkLst>
            <pc:docMk/>
            <pc:sldMk cId="1443598418" sldId="257"/>
            <ac:spMk id="3" creationId="{00000000-0000-0000-0000-000000000000}"/>
          </ac:spMkLst>
        </pc:spChg>
      </pc:sldChg>
      <pc:sldChg chg="modSp mod">
        <pc:chgData name="Joshua Steggles" userId="a30ba4f2-58da-46eb-9320-1035e535c327" providerId="ADAL" clId="{8C4B7A2A-197D-41EC-8CC3-B05CC2FB8FDB}" dt="2024-07-09T08:28:57.468" v="125" actId="20577"/>
        <pc:sldMkLst>
          <pc:docMk/>
          <pc:sldMk cId="2033631330" sldId="259"/>
        </pc:sldMkLst>
        <pc:spChg chg="mod">
          <ac:chgData name="Joshua Steggles" userId="a30ba4f2-58da-46eb-9320-1035e535c327" providerId="ADAL" clId="{8C4B7A2A-197D-41EC-8CC3-B05CC2FB8FDB}" dt="2024-07-09T08:28:57.468" v="125" actId="20577"/>
          <ac:spMkLst>
            <pc:docMk/>
            <pc:sldMk cId="2033631330" sldId="259"/>
            <ac:spMk id="2" creationId="{00000000-0000-0000-0000-000000000000}"/>
          </ac:spMkLst>
        </pc:spChg>
      </pc:sldChg>
      <pc:sldChg chg="modSp mod">
        <pc:chgData name="Joshua Steggles" userId="a30ba4f2-58da-46eb-9320-1035e535c327" providerId="ADAL" clId="{8C4B7A2A-197D-41EC-8CC3-B05CC2FB8FDB}" dt="2024-07-10T14:42:31.538" v="215" actId="20577"/>
        <pc:sldMkLst>
          <pc:docMk/>
          <pc:sldMk cId="963118863" sldId="260"/>
        </pc:sldMkLst>
        <pc:spChg chg="mod">
          <ac:chgData name="Joshua Steggles" userId="a30ba4f2-58da-46eb-9320-1035e535c327" providerId="ADAL" clId="{8C4B7A2A-197D-41EC-8CC3-B05CC2FB8FDB}" dt="2024-07-10T14:42:31.538" v="215" actId="20577"/>
          <ac:spMkLst>
            <pc:docMk/>
            <pc:sldMk cId="963118863" sldId="260"/>
            <ac:spMk id="2" creationId="{00000000-0000-0000-0000-000000000000}"/>
          </ac:spMkLst>
        </pc:spChg>
      </pc:sldChg>
      <pc:sldChg chg="modSp mod">
        <pc:chgData name="Joshua Steggles" userId="a30ba4f2-58da-46eb-9320-1035e535c327" providerId="ADAL" clId="{8C4B7A2A-197D-41EC-8CC3-B05CC2FB8FDB}" dt="2024-07-09T08:29:35.228" v="146" actId="20577"/>
        <pc:sldMkLst>
          <pc:docMk/>
          <pc:sldMk cId="2932900165" sldId="261"/>
        </pc:sldMkLst>
        <pc:spChg chg="mod">
          <ac:chgData name="Joshua Steggles" userId="a30ba4f2-58da-46eb-9320-1035e535c327" providerId="ADAL" clId="{8C4B7A2A-197D-41EC-8CC3-B05CC2FB8FDB}" dt="2024-07-09T08:29:35.228" v="146" actId="20577"/>
          <ac:spMkLst>
            <pc:docMk/>
            <pc:sldMk cId="2932900165" sldId="261"/>
            <ac:spMk id="2" creationId="{00000000-0000-0000-0000-000000000000}"/>
          </ac:spMkLst>
        </pc:spChg>
      </pc:sldChg>
      <pc:sldChg chg="modSp mod">
        <pc:chgData name="Joshua Steggles" userId="a30ba4f2-58da-46eb-9320-1035e535c327" providerId="ADAL" clId="{8C4B7A2A-197D-41EC-8CC3-B05CC2FB8FDB}" dt="2024-07-10T14:44:01.089" v="222" actId="404"/>
        <pc:sldMkLst>
          <pc:docMk/>
          <pc:sldMk cId="170306866" sldId="265"/>
        </pc:sldMkLst>
        <pc:spChg chg="mod">
          <ac:chgData name="Joshua Steggles" userId="a30ba4f2-58da-46eb-9320-1035e535c327" providerId="ADAL" clId="{8C4B7A2A-197D-41EC-8CC3-B05CC2FB8FDB}" dt="2024-07-10T14:44:01.089" v="222" actId="404"/>
          <ac:spMkLst>
            <pc:docMk/>
            <pc:sldMk cId="170306866" sldId="265"/>
            <ac:spMk id="2" creationId="{00000000-0000-0000-0000-000000000000}"/>
          </ac:spMkLst>
        </pc:spChg>
      </pc:sldChg>
      <pc:sldChg chg="modSp del mod">
        <pc:chgData name="Joshua Steggles" userId="a30ba4f2-58da-46eb-9320-1035e535c327" providerId="ADAL" clId="{8C4B7A2A-197D-41EC-8CC3-B05CC2FB8FDB}" dt="2024-07-09T08:26:04.168" v="41" actId="47"/>
        <pc:sldMkLst>
          <pc:docMk/>
          <pc:sldMk cId="519316801" sldId="266"/>
        </pc:sldMkLst>
        <pc:spChg chg="mod">
          <ac:chgData name="Joshua Steggles" userId="a30ba4f2-58da-46eb-9320-1035e535c327" providerId="ADAL" clId="{8C4B7A2A-197D-41EC-8CC3-B05CC2FB8FDB}" dt="2024-07-09T08:25:38.042" v="38" actId="20577"/>
          <ac:spMkLst>
            <pc:docMk/>
            <pc:sldMk cId="519316801" sldId="266"/>
            <ac:spMk id="2" creationId="{00000000-0000-0000-0000-000000000000}"/>
          </ac:spMkLst>
        </pc:spChg>
      </pc:sldChg>
      <pc:sldChg chg="add">
        <pc:chgData name="Joshua Steggles" userId="a30ba4f2-58da-46eb-9320-1035e535c327" providerId="ADAL" clId="{8C4B7A2A-197D-41EC-8CC3-B05CC2FB8FDB}" dt="2024-07-09T08:19:42.161" v="0" actId="2890"/>
        <pc:sldMkLst>
          <pc:docMk/>
          <pc:sldMk cId="3430427714" sldId="268"/>
        </pc:sldMkLst>
      </pc:sldChg>
      <pc:sldChg chg="modSp add mod">
        <pc:chgData name="Joshua Steggles" userId="a30ba4f2-58da-46eb-9320-1035e535c327" providerId="ADAL" clId="{8C4B7A2A-197D-41EC-8CC3-B05CC2FB8FDB}" dt="2024-07-09T08:26:45.843" v="48" actId="20577"/>
        <pc:sldMkLst>
          <pc:docMk/>
          <pc:sldMk cId="3435569785" sldId="269"/>
        </pc:sldMkLst>
        <pc:spChg chg="mod">
          <ac:chgData name="Joshua Steggles" userId="a30ba4f2-58da-46eb-9320-1035e535c327" providerId="ADAL" clId="{8C4B7A2A-197D-41EC-8CC3-B05CC2FB8FDB}" dt="2024-07-09T08:26:45.843" v="48" actId="20577"/>
          <ac:spMkLst>
            <pc:docMk/>
            <pc:sldMk cId="3435569785" sldId="269"/>
            <ac:spMk id="2" creationId="{00000000-0000-0000-0000-000000000000}"/>
          </ac:spMkLst>
        </pc:spChg>
      </pc:sldChg>
      <pc:sldChg chg="modSp add mod">
        <pc:chgData name="Joshua Steggles" userId="a30ba4f2-58da-46eb-9320-1035e535c327" providerId="ADAL" clId="{8C4B7A2A-197D-41EC-8CC3-B05CC2FB8FDB}" dt="2024-07-09T08:21:57.180" v="31" actId="20577"/>
        <pc:sldMkLst>
          <pc:docMk/>
          <pc:sldMk cId="699129642" sldId="270"/>
        </pc:sldMkLst>
        <pc:spChg chg="mod">
          <ac:chgData name="Joshua Steggles" userId="a30ba4f2-58da-46eb-9320-1035e535c327" providerId="ADAL" clId="{8C4B7A2A-197D-41EC-8CC3-B05CC2FB8FDB}" dt="2024-07-09T08:21:57.180" v="31" actId="20577"/>
          <ac:spMkLst>
            <pc:docMk/>
            <pc:sldMk cId="699129642" sldId="270"/>
            <ac:spMk id="2" creationId="{00000000-0000-0000-0000-000000000000}"/>
          </ac:spMkLst>
        </pc:spChg>
      </pc:sldChg>
      <pc:sldChg chg="add ord">
        <pc:chgData name="Joshua Steggles" userId="a30ba4f2-58da-46eb-9320-1035e535c327" providerId="ADAL" clId="{8C4B7A2A-197D-41EC-8CC3-B05CC2FB8FDB}" dt="2024-07-09T08:25:46.290" v="40"/>
        <pc:sldMkLst>
          <pc:docMk/>
          <pc:sldMk cId="3369277149" sldId="271"/>
        </pc:sldMkLst>
      </pc:sldChg>
    </pc:docChg>
  </pc:docChgLst>
  <pc:docChgLst>
    <pc:chgData name="Joshua Hankinson-Steggles" userId="a30ba4f2-58da-46eb-9320-1035e535c327" providerId="ADAL" clId="{6EDE1B56-00E3-4CCF-86F1-C69C322FB4A1}"/>
    <pc:docChg chg="custSel delSld modSld">
      <pc:chgData name="Joshua Hankinson-Steggles" userId="a30ba4f2-58da-46eb-9320-1035e535c327" providerId="ADAL" clId="{6EDE1B56-00E3-4CCF-86F1-C69C322FB4A1}" dt="2022-09-20T15:28:44.924" v="722" actId="20577"/>
      <pc:docMkLst>
        <pc:docMk/>
      </pc:docMkLst>
      <pc:sldChg chg="addSp delSp modSp mod setBg">
        <pc:chgData name="Joshua Hankinson-Steggles" userId="a30ba4f2-58da-46eb-9320-1035e535c327" providerId="ADAL" clId="{6EDE1B56-00E3-4CCF-86F1-C69C322FB4A1}" dt="2022-09-20T15:17:01.944" v="82" actId="1076"/>
        <pc:sldMkLst>
          <pc:docMk/>
          <pc:sldMk cId="1430430563" sldId="256"/>
        </pc:sldMkLst>
        <pc:spChg chg="mod">
          <ac:chgData name="Joshua Hankinson-Steggles" userId="a30ba4f2-58da-46eb-9320-1035e535c327" providerId="ADAL" clId="{6EDE1B56-00E3-4CCF-86F1-C69C322FB4A1}" dt="2022-09-20T15:14:15.416" v="71" actId="20577"/>
          <ac:spMkLst>
            <pc:docMk/>
            <pc:sldMk cId="1430430563" sldId="256"/>
            <ac:spMk id="3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5:26.383" v="73" actId="478"/>
          <ac:picMkLst>
            <pc:docMk/>
            <pc:sldMk cId="1430430563" sldId="256"/>
            <ac:picMk id="4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01.944" v="82" actId="1076"/>
          <ac:picMkLst>
            <pc:docMk/>
            <pc:sldMk cId="1430430563" sldId="256"/>
            <ac:picMk id="5" creationId="{7BACC34C-2D8C-252E-433B-DEEFE65907E4}"/>
          </ac:picMkLst>
        </pc:picChg>
        <pc:picChg chg="add del mod">
          <ac:chgData name="Joshua Hankinson-Steggles" userId="a30ba4f2-58da-46eb-9320-1035e535c327" providerId="ADAL" clId="{6EDE1B56-00E3-4CCF-86F1-C69C322FB4A1}" dt="2022-09-20T15:16:58.713" v="81" actId="478"/>
          <ac:picMkLst>
            <pc:docMk/>
            <pc:sldMk cId="1430430563" sldId="256"/>
            <ac:picMk id="6" creationId="{6804191B-B378-B71C-C1DA-DF9B2A54E23D}"/>
          </ac:picMkLst>
        </pc:picChg>
      </pc:sldChg>
      <pc:sldChg chg="addSp delSp modSp mod">
        <pc:chgData name="Joshua Hankinson-Steggles" userId="a30ba4f2-58da-46eb-9320-1035e535c327" providerId="ADAL" clId="{6EDE1B56-00E3-4CCF-86F1-C69C322FB4A1}" dt="2022-09-20T15:28:44.924" v="722" actId="20577"/>
        <pc:sldMkLst>
          <pc:docMk/>
          <pc:sldMk cId="1443598418" sldId="257"/>
        </pc:sldMkLst>
        <pc:spChg chg="mod">
          <ac:chgData name="Joshua Hankinson-Steggles" userId="a30ba4f2-58da-46eb-9320-1035e535c327" providerId="ADAL" clId="{6EDE1B56-00E3-4CCF-86F1-C69C322FB4A1}" dt="2022-09-20T15:16:49.153" v="80"/>
          <ac:spMkLst>
            <pc:docMk/>
            <pc:sldMk cId="1443598418" sldId="257"/>
            <ac:spMk id="2" creationId="{00000000-0000-0000-0000-000000000000}"/>
          </ac:spMkLst>
        </pc:spChg>
        <pc:spChg chg="mod">
          <ac:chgData name="Joshua Hankinson-Steggles" userId="a30ba4f2-58da-46eb-9320-1035e535c327" providerId="ADAL" clId="{6EDE1B56-00E3-4CCF-86F1-C69C322FB4A1}" dt="2022-09-20T15:28:44.924" v="722" actId="20577"/>
          <ac:spMkLst>
            <pc:docMk/>
            <pc:sldMk cId="1443598418" sldId="257"/>
            <ac:spMk id="3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7:10.358" v="83" actId="478"/>
          <ac:picMkLst>
            <pc:docMk/>
            <pc:sldMk cId="1443598418" sldId="257"/>
            <ac:picMk id="4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11.106" v="84"/>
          <ac:picMkLst>
            <pc:docMk/>
            <pc:sldMk cId="1443598418" sldId="257"/>
            <ac:picMk id="5" creationId="{43A3EE51-8140-AF95-18A8-4EC9315A4210}"/>
          </ac:picMkLst>
        </pc:picChg>
      </pc:sldChg>
      <pc:sldChg chg="addSp delSp modSp del mod">
        <pc:chgData name="Joshua Hankinson-Steggles" userId="a30ba4f2-58da-46eb-9320-1035e535c327" providerId="ADAL" clId="{6EDE1B56-00E3-4CCF-86F1-C69C322FB4A1}" dt="2022-09-20T15:26:47.824" v="710" actId="47"/>
        <pc:sldMkLst>
          <pc:docMk/>
          <pc:sldMk cId="4256385029" sldId="258"/>
        </pc:sldMkLst>
        <pc:spChg chg="mod">
          <ac:chgData name="Joshua Hankinson-Steggles" userId="a30ba4f2-58da-46eb-9320-1035e535c327" providerId="ADAL" clId="{6EDE1B56-00E3-4CCF-86F1-C69C322FB4A1}" dt="2022-09-20T15:26:15.889" v="709" actId="20577"/>
          <ac:spMkLst>
            <pc:docMk/>
            <pc:sldMk cId="4256385029" sldId="258"/>
            <ac:spMk id="2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7:18.181" v="85" actId="478"/>
          <ac:picMkLst>
            <pc:docMk/>
            <pc:sldMk cId="4256385029" sldId="258"/>
            <ac:picMk id="3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18.986" v="86"/>
          <ac:picMkLst>
            <pc:docMk/>
            <pc:sldMk cId="4256385029" sldId="258"/>
            <ac:picMk id="4" creationId="{445C3818-E5A7-2421-7B98-19870DF54D8E}"/>
          </ac:picMkLst>
        </pc:picChg>
      </pc:sldChg>
      <pc:sldChg chg="addSp delSp modSp mod">
        <pc:chgData name="Joshua Hankinson-Steggles" userId="a30ba4f2-58da-46eb-9320-1035e535c327" providerId="ADAL" clId="{6EDE1B56-00E3-4CCF-86F1-C69C322FB4A1}" dt="2022-09-20T15:21:50.331" v="382" actId="20577"/>
        <pc:sldMkLst>
          <pc:docMk/>
          <pc:sldMk cId="2033631330" sldId="259"/>
        </pc:sldMkLst>
        <pc:spChg chg="mod">
          <ac:chgData name="Joshua Hankinson-Steggles" userId="a30ba4f2-58da-46eb-9320-1035e535c327" providerId="ADAL" clId="{6EDE1B56-00E3-4CCF-86F1-C69C322FB4A1}" dt="2022-09-20T15:21:50.331" v="382" actId="20577"/>
          <ac:spMkLst>
            <pc:docMk/>
            <pc:sldMk cId="2033631330" sldId="259"/>
            <ac:spMk id="2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7:25.008" v="87" actId="478"/>
          <ac:picMkLst>
            <pc:docMk/>
            <pc:sldMk cId="2033631330" sldId="259"/>
            <ac:picMk id="3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25.395" v="88"/>
          <ac:picMkLst>
            <pc:docMk/>
            <pc:sldMk cId="2033631330" sldId="259"/>
            <ac:picMk id="4" creationId="{E6C47C56-E0BB-52D1-7293-2ABCE5EDEA1D}"/>
          </ac:picMkLst>
        </pc:picChg>
      </pc:sldChg>
      <pc:sldChg chg="addSp delSp modSp">
        <pc:chgData name="Joshua Hankinson-Steggles" userId="a30ba4f2-58da-46eb-9320-1035e535c327" providerId="ADAL" clId="{6EDE1B56-00E3-4CCF-86F1-C69C322FB4A1}" dt="2022-09-20T15:17:31.056" v="90"/>
        <pc:sldMkLst>
          <pc:docMk/>
          <pc:sldMk cId="963118863" sldId="260"/>
        </pc:sldMkLst>
        <pc:picChg chg="del">
          <ac:chgData name="Joshua Hankinson-Steggles" userId="a30ba4f2-58da-46eb-9320-1035e535c327" providerId="ADAL" clId="{6EDE1B56-00E3-4CCF-86F1-C69C322FB4A1}" dt="2022-09-20T15:17:30.403" v="89" actId="478"/>
          <ac:picMkLst>
            <pc:docMk/>
            <pc:sldMk cId="963118863" sldId="260"/>
            <ac:picMk id="3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31.056" v="90"/>
          <ac:picMkLst>
            <pc:docMk/>
            <pc:sldMk cId="963118863" sldId="260"/>
            <ac:picMk id="4" creationId="{2D690AA8-7C7D-92E2-0070-6DEC15DB7FA5}"/>
          </ac:picMkLst>
        </pc:picChg>
      </pc:sldChg>
      <pc:sldChg chg="addSp delSp modSp mod">
        <pc:chgData name="Joshua Hankinson-Steggles" userId="a30ba4f2-58da-46eb-9320-1035e535c327" providerId="ADAL" clId="{6EDE1B56-00E3-4CCF-86F1-C69C322FB4A1}" dt="2022-09-20T15:19:47.692" v="151" actId="20577"/>
        <pc:sldMkLst>
          <pc:docMk/>
          <pc:sldMk cId="2932900165" sldId="261"/>
        </pc:sldMkLst>
        <pc:spChg chg="mod">
          <ac:chgData name="Joshua Hankinson-Steggles" userId="a30ba4f2-58da-46eb-9320-1035e535c327" providerId="ADAL" clId="{6EDE1B56-00E3-4CCF-86F1-C69C322FB4A1}" dt="2022-09-20T15:19:47.692" v="151" actId="20577"/>
          <ac:spMkLst>
            <pc:docMk/>
            <pc:sldMk cId="2932900165" sldId="261"/>
            <ac:spMk id="2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7:41.704" v="93" actId="478"/>
          <ac:picMkLst>
            <pc:docMk/>
            <pc:sldMk cId="2932900165" sldId="261"/>
            <ac:picMk id="3" creationId="{C4E14ED0-A988-4649-BD00-3BDE58BD1872}"/>
          </ac:picMkLst>
        </pc:picChg>
        <pc:picChg chg="add del mod">
          <ac:chgData name="Joshua Hankinson-Steggles" userId="a30ba4f2-58da-46eb-9320-1035e535c327" providerId="ADAL" clId="{6EDE1B56-00E3-4CCF-86F1-C69C322FB4A1}" dt="2022-09-20T15:17:39.811" v="92" actId="478"/>
          <ac:picMkLst>
            <pc:docMk/>
            <pc:sldMk cId="2932900165" sldId="261"/>
            <ac:picMk id="4" creationId="{771B5952-E56B-B364-2449-46F3F4A9889C}"/>
          </ac:picMkLst>
        </pc:picChg>
        <pc:picChg chg="add mod">
          <ac:chgData name="Joshua Hankinson-Steggles" userId="a30ba4f2-58da-46eb-9320-1035e535c327" providerId="ADAL" clId="{6EDE1B56-00E3-4CCF-86F1-C69C322FB4A1}" dt="2022-09-20T15:17:42.170" v="94"/>
          <ac:picMkLst>
            <pc:docMk/>
            <pc:sldMk cId="2932900165" sldId="261"/>
            <ac:picMk id="5" creationId="{FD67461C-E60A-8C3B-D63A-D5B02427C5D3}"/>
          </ac:picMkLst>
        </pc:picChg>
      </pc:sldChg>
      <pc:sldChg chg="addSp delSp modSp">
        <pc:chgData name="Joshua Hankinson-Steggles" userId="a30ba4f2-58da-46eb-9320-1035e535c327" providerId="ADAL" clId="{6EDE1B56-00E3-4CCF-86F1-C69C322FB4A1}" dt="2022-09-20T15:17:46.774" v="96"/>
        <pc:sldMkLst>
          <pc:docMk/>
          <pc:sldMk cId="3623569594" sldId="263"/>
        </pc:sldMkLst>
        <pc:picChg chg="add mod">
          <ac:chgData name="Joshua Hankinson-Steggles" userId="a30ba4f2-58da-46eb-9320-1035e535c327" providerId="ADAL" clId="{6EDE1B56-00E3-4CCF-86F1-C69C322FB4A1}" dt="2022-09-20T15:17:46.774" v="96"/>
          <ac:picMkLst>
            <pc:docMk/>
            <pc:sldMk cId="3623569594" sldId="263"/>
            <ac:picMk id="2" creationId="{7F2BF9CB-D6B1-F96F-E349-A9337238C068}"/>
          </ac:picMkLst>
        </pc:picChg>
        <pc:picChg chg="del">
          <ac:chgData name="Joshua Hankinson-Steggles" userId="a30ba4f2-58da-46eb-9320-1035e535c327" providerId="ADAL" clId="{6EDE1B56-00E3-4CCF-86F1-C69C322FB4A1}" dt="2022-09-20T15:17:46.446" v="95" actId="478"/>
          <ac:picMkLst>
            <pc:docMk/>
            <pc:sldMk cId="3623569594" sldId="263"/>
            <ac:picMk id="4" creationId="{C4E14ED0-A988-4649-BD00-3BDE58BD1872}"/>
          </ac:picMkLst>
        </pc:picChg>
      </pc:sldChg>
      <pc:sldChg chg="addSp delSp modSp">
        <pc:chgData name="Joshua Hankinson-Steggles" userId="a30ba4f2-58da-46eb-9320-1035e535c327" providerId="ADAL" clId="{6EDE1B56-00E3-4CCF-86F1-C69C322FB4A1}" dt="2022-09-20T15:17:59.137" v="100"/>
        <pc:sldMkLst>
          <pc:docMk/>
          <pc:sldMk cId="170306866" sldId="265"/>
        </pc:sldMkLst>
        <pc:picChg chg="del">
          <ac:chgData name="Joshua Hankinson-Steggles" userId="a30ba4f2-58da-46eb-9320-1035e535c327" providerId="ADAL" clId="{6EDE1B56-00E3-4CCF-86F1-C69C322FB4A1}" dt="2022-09-20T15:17:58.460" v="99" actId="478"/>
          <ac:picMkLst>
            <pc:docMk/>
            <pc:sldMk cId="170306866" sldId="265"/>
            <ac:picMk id="3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59.137" v="100"/>
          <ac:picMkLst>
            <pc:docMk/>
            <pc:sldMk cId="170306866" sldId="265"/>
            <ac:picMk id="4" creationId="{9FC6383B-BAB2-E2A6-4920-ABB6C2D67A84}"/>
          </ac:picMkLst>
        </pc:picChg>
      </pc:sldChg>
      <pc:sldChg chg="addSp delSp modSp mod">
        <pc:chgData name="Joshua Hankinson-Steggles" userId="a30ba4f2-58da-46eb-9320-1035e535c327" providerId="ADAL" clId="{6EDE1B56-00E3-4CCF-86F1-C69C322FB4A1}" dt="2022-09-20T15:18:51.249" v="135" actId="20577"/>
        <pc:sldMkLst>
          <pc:docMk/>
          <pc:sldMk cId="519316801" sldId="266"/>
        </pc:sldMkLst>
        <pc:spChg chg="mod">
          <ac:chgData name="Joshua Hankinson-Steggles" userId="a30ba4f2-58da-46eb-9320-1035e535c327" providerId="ADAL" clId="{6EDE1B56-00E3-4CCF-86F1-C69C322FB4A1}" dt="2022-09-20T15:18:51.249" v="135" actId="20577"/>
          <ac:spMkLst>
            <pc:docMk/>
            <pc:sldMk cId="519316801" sldId="266"/>
            <ac:spMk id="2" creationId="{00000000-0000-0000-0000-000000000000}"/>
          </ac:spMkLst>
        </pc:spChg>
        <pc:picChg chg="del">
          <ac:chgData name="Joshua Hankinson-Steggles" userId="a30ba4f2-58da-46eb-9320-1035e535c327" providerId="ADAL" clId="{6EDE1B56-00E3-4CCF-86F1-C69C322FB4A1}" dt="2022-09-20T15:17:51.616" v="97" actId="478"/>
          <ac:picMkLst>
            <pc:docMk/>
            <pc:sldMk cId="519316801" sldId="266"/>
            <ac:picMk id="3" creationId="{C4E14ED0-A988-4649-BD00-3BDE58BD1872}"/>
          </ac:picMkLst>
        </pc:picChg>
        <pc:picChg chg="add mod">
          <ac:chgData name="Joshua Hankinson-Steggles" userId="a30ba4f2-58da-46eb-9320-1035e535c327" providerId="ADAL" clId="{6EDE1B56-00E3-4CCF-86F1-C69C322FB4A1}" dt="2022-09-20T15:17:51.920" v="98"/>
          <ac:picMkLst>
            <pc:docMk/>
            <pc:sldMk cId="519316801" sldId="266"/>
            <ac:picMk id="4" creationId="{BA646F1E-1594-BF52-BB57-291491F22985}"/>
          </ac:picMkLst>
        </pc:picChg>
      </pc:sldChg>
    </pc:docChg>
  </pc:docChgLst>
  <pc:docChgLst>
    <pc:chgData name="Joshua Hankinson-Steggles" userId="a30ba4f2-58da-46eb-9320-1035e535c327" providerId="ADAL" clId="{0BA477DF-884E-40D7-82A1-1341D70AAA88}"/>
    <pc:docChg chg="undo custSel addSld modSld">
      <pc:chgData name="Joshua Hankinson-Steggles" userId="a30ba4f2-58da-46eb-9320-1035e535c327" providerId="ADAL" clId="{0BA477DF-884E-40D7-82A1-1341D70AAA88}" dt="2023-09-20T15:34:33.244" v="2237" actId="14100"/>
      <pc:docMkLst>
        <pc:docMk/>
      </pc:docMkLst>
      <pc:sldChg chg="modSp mod">
        <pc:chgData name="Joshua Hankinson-Steggles" userId="a30ba4f2-58da-46eb-9320-1035e535c327" providerId="ADAL" clId="{0BA477DF-884E-40D7-82A1-1341D70AAA88}" dt="2023-09-20T14:50:05.453" v="12" actId="20577"/>
        <pc:sldMkLst>
          <pc:docMk/>
          <pc:sldMk cId="1430430563" sldId="256"/>
        </pc:sldMkLst>
        <pc:spChg chg="mod">
          <ac:chgData name="Joshua Hankinson-Steggles" userId="a30ba4f2-58da-46eb-9320-1035e535c327" providerId="ADAL" clId="{0BA477DF-884E-40D7-82A1-1341D70AAA88}" dt="2023-09-20T14:49:54.005" v="1" actId="20577"/>
          <ac:spMkLst>
            <pc:docMk/>
            <pc:sldMk cId="1430430563" sldId="256"/>
            <ac:spMk id="2" creationId="{00000000-0000-0000-0000-000000000000}"/>
          </ac:spMkLst>
        </pc:spChg>
        <pc:spChg chg="mod">
          <ac:chgData name="Joshua Hankinson-Steggles" userId="a30ba4f2-58da-46eb-9320-1035e535c327" providerId="ADAL" clId="{0BA477DF-884E-40D7-82A1-1341D70AAA88}" dt="2023-09-20T14:50:05.453" v="12" actId="20577"/>
          <ac:spMkLst>
            <pc:docMk/>
            <pc:sldMk cId="1430430563" sldId="256"/>
            <ac:spMk id="3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11:13.064" v="989" actId="20577"/>
        <pc:sldMkLst>
          <pc:docMk/>
          <pc:sldMk cId="1443598418" sldId="257"/>
        </pc:sldMkLst>
        <pc:spChg chg="mod">
          <ac:chgData name="Joshua Hankinson-Steggles" userId="a30ba4f2-58da-46eb-9320-1035e535c327" providerId="ADAL" clId="{0BA477DF-884E-40D7-82A1-1341D70AAA88}" dt="2023-09-20T15:03:34.246" v="917" actId="20577"/>
          <ac:spMkLst>
            <pc:docMk/>
            <pc:sldMk cId="1443598418" sldId="257"/>
            <ac:spMk id="2" creationId="{00000000-0000-0000-0000-000000000000}"/>
          </ac:spMkLst>
        </pc:spChg>
        <pc:spChg chg="mod">
          <ac:chgData name="Joshua Hankinson-Steggles" userId="a30ba4f2-58da-46eb-9320-1035e535c327" providerId="ADAL" clId="{0BA477DF-884E-40D7-82A1-1341D70AAA88}" dt="2023-09-20T15:11:13.064" v="989" actId="20577"/>
          <ac:spMkLst>
            <pc:docMk/>
            <pc:sldMk cId="1443598418" sldId="257"/>
            <ac:spMk id="3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34:33.244" v="2237" actId="14100"/>
        <pc:sldMkLst>
          <pc:docMk/>
          <pc:sldMk cId="2033631330" sldId="259"/>
        </pc:sldMkLst>
        <pc:spChg chg="mod">
          <ac:chgData name="Joshua Hankinson-Steggles" userId="a30ba4f2-58da-46eb-9320-1035e535c327" providerId="ADAL" clId="{0BA477DF-884E-40D7-82A1-1341D70AAA88}" dt="2023-09-20T15:34:33.244" v="2237" actId="14100"/>
          <ac:spMkLst>
            <pc:docMk/>
            <pc:sldMk cId="2033631330" sldId="259"/>
            <ac:spMk id="2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21:18.742" v="1611" actId="20577"/>
        <pc:sldMkLst>
          <pc:docMk/>
          <pc:sldMk cId="963118863" sldId="260"/>
        </pc:sldMkLst>
        <pc:spChg chg="mod">
          <ac:chgData name="Joshua Hankinson-Steggles" userId="a30ba4f2-58da-46eb-9320-1035e535c327" providerId="ADAL" clId="{0BA477DF-884E-40D7-82A1-1341D70AAA88}" dt="2023-09-20T15:21:18.742" v="1611" actId="20577"/>
          <ac:spMkLst>
            <pc:docMk/>
            <pc:sldMk cId="963118863" sldId="260"/>
            <ac:spMk id="2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28:21.227" v="1863" actId="20577"/>
        <pc:sldMkLst>
          <pc:docMk/>
          <pc:sldMk cId="2932900165" sldId="261"/>
        </pc:sldMkLst>
        <pc:spChg chg="mod">
          <ac:chgData name="Joshua Hankinson-Steggles" userId="a30ba4f2-58da-46eb-9320-1035e535c327" providerId="ADAL" clId="{0BA477DF-884E-40D7-82A1-1341D70AAA88}" dt="2023-09-20T15:28:21.227" v="1863" actId="20577"/>
          <ac:spMkLst>
            <pc:docMk/>
            <pc:sldMk cId="2932900165" sldId="261"/>
            <ac:spMk id="2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28:35.529" v="1864" actId="1076"/>
        <pc:sldMkLst>
          <pc:docMk/>
          <pc:sldMk cId="3623569594" sldId="263"/>
        </pc:sldMkLst>
        <pc:spChg chg="mod">
          <ac:chgData name="Joshua Hankinson-Steggles" userId="a30ba4f2-58da-46eb-9320-1035e535c327" providerId="ADAL" clId="{0BA477DF-884E-40D7-82A1-1341D70AAA88}" dt="2023-09-20T15:28:35.529" v="1864" actId="1076"/>
          <ac:spMkLst>
            <pc:docMk/>
            <pc:sldMk cId="3623569594" sldId="263"/>
            <ac:spMk id="3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31:26.897" v="2155" actId="20577"/>
        <pc:sldMkLst>
          <pc:docMk/>
          <pc:sldMk cId="170306866" sldId="265"/>
        </pc:sldMkLst>
        <pc:spChg chg="mod">
          <ac:chgData name="Joshua Hankinson-Steggles" userId="a30ba4f2-58da-46eb-9320-1035e535c327" providerId="ADAL" clId="{0BA477DF-884E-40D7-82A1-1341D70AAA88}" dt="2023-09-20T15:31:26.897" v="2155" actId="20577"/>
          <ac:spMkLst>
            <pc:docMk/>
            <pc:sldMk cId="170306866" sldId="265"/>
            <ac:spMk id="2" creationId="{00000000-0000-0000-0000-000000000000}"/>
          </ac:spMkLst>
        </pc:spChg>
      </pc:sldChg>
      <pc:sldChg chg="modSp mod">
        <pc:chgData name="Joshua Hankinson-Steggles" userId="a30ba4f2-58da-46eb-9320-1035e535c327" providerId="ADAL" clId="{0BA477DF-884E-40D7-82A1-1341D70AAA88}" dt="2023-09-20T15:29:13.453" v="1866" actId="20577"/>
        <pc:sldMkLst>
          <pc:docMk/>
          <pc:sldMk cId="519316801" sldId="266"/>
        </pc:sldMkLst>
        <pc:spChg chg="mod">
          <ac:chgData name="Joshua Hankinson-Steggles" userId="a30ba4f2-58da-46eb-9320-1035e535c327" providerId="ADAL" clId="{0BA477DF-884E-40D7-82A1-1341D70AAA88}" dt="2023-09-20T15:29:13.453" v="1866" actId="20577"/>
          <ac:spMkLst>
            <pc:docMk/>
            <pc:sldMk cId="519316801" sldId="266"/>
            <ac:spMk id="2" creationId="{00000000-0000-0000-0000-000000000000}"/>
          </ac:spMkLst>
        </pc:spChg>
      </pc:sldChg>
      <pc:sldChg chg="modSp add mod">
        <pc:chgData name="Joshua Hankinson-Steggles" userId="a30ba4f2-58da-46eb-9320-1035e535c327" providerId="ADAL" clId="{0BA477DF-884E-40D7-82A1-1341D70AAA88}" dt="2023-09-20T15:21:36.915" v="1613" actId="20577"/>
        <pc:sldMkLst>
          <pc:docMk/>
          <pc:sldMk cId="2577197405" sldId="267"/>
        </pc:sldMkLst>
        <pc:spChg chg="mod">
          <ac:chgData name="Joshua Hankinson-Steggles" userId="a30ba4f2-58da-46eb-9320-1035e535c327" providerId="ADAL" clId="{0BA477DF-884E-40D7-82A1-1341D70AAA88}" dt="2023-09-20T15:21:36.915" v="1613" actId="20577"/>
          <ac:spMkLst>
            <pc:docMk/>
            <pc:sldMk cId="2577197405" sldId="267"/>
            <ac:spMk id="2" creationId="{00000000-0000-0000-0000-000000000000}"/>
          </ac:spMkLst>
        </pc:spChg>
      </pc:sldChg>
    </pc:docChg>
  </pc:docChgLst>
  <pc:docChgLst>
    <pc:chgData name="Joshua Steggles" userId="a30ba4f2-58da-46eb-9320-1035e535c327" providerId="ADAL" clId="{A1AA9B66-7794-4FE0-AA80-6B1CBB981402}"/>
    <pc:docChg chg="undo redo custSel modSld">
      <pc:chgData name="Joshua Steggles" userId="a30ba4f2-58da-46eb-9320-1035e535c327" providerId="ADAL" clId="{A1AA9B66-7794-4FE0-AA80-6B1CBB981402}" dt="2024-09-11T16:26:30.101" v="212" actId="20577"/>
      <pc:docMkLst>
        <pc:docMk/>
      </pc:docMkLst>
      <pc:sldChg chg="modSp mod">
        <pc:chgData name="Joshua Steggles" userId="a30ba4f2-58da-46eb-9320-1035e535c327" providerId="ADAL" clId="{A1AA9B66-7794-4FE0-AA80-6B1CBB981402}" dt="2024-09-11T07:29:08.912" v="29" actId="20577"/>
        <pc:sldMkLst>
          <pc:docMk/>
          <pc:sldMk cId="1430430563" sldId="256"/>
        </pc:sldMkLst>
        <pc:spChg chg="mod">
          <ac:chgData name="Joshua Steggles" userId="a30ba4f2-58da-46eb-9320-1035e535c327" providerId="ADAL" clId="{A1AA9B66-7794-4FE0-AA80-6B1CBB981402}" dt="2024-09-11T07:29:08.912" v="29" actId="20577"/>
          <ac:spMkLst>
            <pc:docMk/>
            <pc:sldMk cId="1430430563" sldId="256"/>
            <ac:spMk id="3" creationId="{00000000-0000-0000-0000-000000000000}"/>
          </ac:spMkLst>
        </pc:spChg>
      </pc:sldChg>
      <pc:sldChg chg="modSp mod">
        <pc:chgData name="Joshua Steggles" userId="a30ba4f2-58da-46eb-9320-1035e535c327" providerId="ADAL" clId="{A1AA9B66-7794-4FE0-AA80-6B1CBB981402}" dt="2024-09-11T16:26:30.101" v="212" actId="20577"/>
        <pc:sldMkLst>
          <pc:docMk/>
          <pc:sldMk cId="2932900165" sldId="261"/>
        </pc:sldMkLst>
        <pc:spChg chg="mod">
          <ac:chgData name="Joshua Steggles" userId="a30ba4f2-58da-46eb-9320-1035e535c327" providerId="ADAL" clId="{A1AA9B66-7794-4FE0-AA80-6B1CBB981402}" dt="2024-09-11T16:26:30.101" v="212" actId="20577"/>
          <ac:spMkLst>
            <pc:docMk/>
            <pc:sldMk cId="2932900165" sldId="261"/>
            <ac:spMk id="2" creationId="{00000000-0000-0000-0000-000000000000}"/>
          </ac:spMkLst>
        </pc:spChg>
      </pc:sldChg>
      <pc:sldChg chg="modSp mod">
        <pc:chgData name="Joshua Steggles" userId="a30ba4f2-58da-46eb-9320-1035e535c327" providerId="ADAL" clId="{A1AA9B66-7794-4FE0-AA80-6B1CBB981402}" dt="2024-09-11T07:32:13.082" v="201" actId="20577"/>
        <pc:sldMkLst>
          <pc:docMk/>
          <pc:sldMk cId="3623569594" sldId="263"/>
        </pc:sldMkLst>
        <pc:spChg chg="mod">
          <ac:chgData name="Joshua Steggles" userId="a30ba4f2-58da-46eb-9320-1035e535c327" providerId="ADAL" clId="{A1AA9B66-7794-4FE0-AA80-6B1CBB981402}" dt="2024-09-11T07:32:13.082" v="201" actId="20577"/>
          <ac:spMkLst>
            <pc:docMk/>
            <pc:sldMk cId="3623569594" sldId="263"/>
            <ac:spMk id="3" creationId="{00000000-0000-0000-0000-000000000000}"/>
          </ac:spMkLst>
        </pc:spChg>
      </pc:sldChg>
      <pc:sldChg chg="modSp mod">
        <pc:chgData name="Joshua Steggles" userId="a30ba4f2-58da-46eb-9320-1035e535c327" providerId="ADAL" clId="{A1AA9B66-7794-4FE0-AA80-6B1CBB981402}" dt="2024-09-11T07:29:57.760" v="72" actId="20577"/>
        <pc:sldMkLst>
          <pc:docMk/>
          <pc:sldMk cId="3435569785" sldId="269"/>
        </pc:sldMkLst>
        <pc:spChg chg="mod">
          <ac:chgData name="Joshua Steggles" userId="a30ba4f2-58da-46eb-9320-1035e535c327" providerId="ADAL" clId="{A1AA9B66-7794-4FE0-AA80-6B1CBB981402}" dt="2024-09-11T07:29:57.760" v="72" actId="20577"/>
          <ac:spMkLst>
            <pc:docMk/>
            <pc:sldMk cId="3435569785" sldId="269"/>
            <ac:spMk id="2" creationId="{00000000-0000-0000-0000-000000000000}"/>
          </ac:spMkLst>
        </pc:spChg>
      </pc:sldChg>
      <pc:sldChg chg="modSp mod">
        <pc:chgData name="Joshua Steggles" userId="a30ba4f2-58da-46eb-9320-1035e535c327" providerId="ADAL" clId="{A1AA9B66-7794-4FE0-AA80-6B1CBB981402}" dt="2024-09-11T07:30:09.410" v="75" actId="20577"/>
        <pc:sldMkLst>
          <pc:docMk/>
          <pc:sldMk cId="699129642" sldId="270"/>
        </pc:sldMkLst>
        <pc:spChg chg="mod">
          <ac:chgData name="Joshua Steggles" userId="a30ba4f2-58da-46eb-9320-1035e535c327" providerId="ADAL" clId="{A1AA9B66-7794-4FE0-AA80-6B1CBB981402}" dt="2024-09-11T07:30:09.410" v="75" actId="20577"/>
          <ac:spMkLst>
            <pc:docMk/>
            <pc:sldMk cId="699129642" sldId="27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0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0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7080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4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04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4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132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4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542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22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4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6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66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0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4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208D8-7FB7-4FB7-9304-61B4E52FAE62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AB1624-6929-41F8-94AC-F975EB584D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9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31521"/>
            <a:ext cx="8391377" cy="2096230"/>
          </a:xfrm>
        </p:spPr>
        <p:txBody>
          <a:bodyPr/>
          <a:lstStyle/>
          <a:p>
            <a:pPr algn="l"/>
            <a:r>
              <a:rPr lang="en-GB" sz="6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Welcome to Class 4</a:t>
            </a:r>
            <a:br>
              <a:rPr lang="en-GB" sz="6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the Teacher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98928"/>
            <a:ext cx="7766936" cy="2947592"/>
          </a:xfrm>
        </p:spPr>
        <p:txBody>
          <a:bodyPr>
            <a:normAutofit/>
          </a:bodyPr>
          <a:lstStyle/>
          <a:p>
            <a:pPr algn="l"/>
            <a:r>
              <a:rPr lang="en-GB" sz="5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 Steggles</a:t>
            </a:r>
          </a:p>
          <a:p>
            <a:pPr algn="l"/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Wednesday 11</a:t>
            </a:r>
            <a:r>
              <a:rPr lang="en-GB" sz="28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 2024</a:t>
            </a:r>
          </a:p>
          <a:p>
            <a:pPr algn="l"/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 Margaret’s C of E Primary School</a:t>
            </a:r>
          </a:p>
        </p:txBody>
      </p:sp>
      <p:pic>
        <p:nvPicPr>
          <p:cNvPr id="5" name="Picture 4" descr="school Logo september 2017">
            <a:extLst>
              <a:ext uri="{FF2B5EF4-FFF2-40B4-BE49-F238E27FC236}">
                <a16:creationId xmlns:a16="http://schemas.microsoft.com/office/drawing/2014/main" id="{7BACC34C-2D8C-252E-433B-DEEFE65907E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43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8491" y="333137"/>
            <a:ext cx="1129501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 Tables </a:t>
            </a:r>
            <a:r>
              <a:rPr lang="en-GB" sz="540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(Number Fluency</a:t>
            </a:r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GB" sz="5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NCTEM Mastering Number KS2 programme </a:t>
            </a:r>
          </a:p>
          <a:p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2x per week TTRS Practice – Soundchecks</a:t>
            </a:r>
          </a:p>
          <a:p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Focus on improvement - Not comparing to others</a:t>
            </a:r>
          </a:p>
          <a:p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Times Table practice is the key to success – TTRS Garage</a:t>
            </a:r>
          </a:p>
          <a:p>
            <a:endParaRPr 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Statutory Multiplication Check – All Times Tables</a:t>
            </a: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2" name="Picture 1" descr="school Logo september 2017">
            <a:extLst>
              <a:ext uri="{FF2B5EF4-FFF2-40B4-BE49-F238E27FC236}">
                <a16:creationId xmlns:a16="http://schemas.microsoft.com/office/drawing/2014/main" id="{7F2BF9CB-D6B1-F96F-E349-A9337238C068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356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" y="282119"/>
            <a:ext cx="950214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Learning</a:t>
            </a:r>
          </a:p>
          <a:p>
            <a:endParaRPr lang="en-GB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set on a Friday: Maths, Spellings, Reading and Topic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Deepening and Extending: Linked to learning in class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Reading books set at your child’s own level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 Home: Friday | Returned: Wednesday (Thursday)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Home Reader: Guided Reading (Home Learning)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Opportunity to discuss in depth; vocabulary, predictions, summarising, inferring. 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Written answers are important.</a:t>
            </a:r>
          </a:p>
          <a:p>
            <a:endParaRPr lang="en-GB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BA646F1E-1594-BF52-BB57-291491F2298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277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914" y="316774"/>
            <a:ext cx="9339943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Parent-Teacher Dialogue</a:t>
            </a:r>
          </a:p>
          <a:p>
            <a:endParaRPr lang="en-GB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Any whole class questions I can help with now?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Please don’t hesitate to email the office with questions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 respond as quickly as is possible to the office to forward on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Approachable on the Playground (Bitesize)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Schedule a meeting with the office (In depth)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Parents Evenings: Autumn, Spring – Reports in Summer</a:t>
            </a: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9FC6383B-BAB2-E2A6-4920-ABB6C2D67A8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0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4 Members of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907626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 Steggles: Class Teacher</a:t>
            </a: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Mrs Govier: 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PPA Teacher (Tuesday PM)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Support (Monday to Wednesday AM)</a:t>
            </a:r>
          </a:p>
        </p:txBody>
      </p:sp>
      <p:pic>
        <p:nvPicPr>
          <p:cNvPr id="5" name="Picture 4" descr="school Logo september 2017">
            <a:extLst>
              <a:ext uri="{FF2B5EF4-FFF2-40B4-BE49-F238E27FC236}">
                <a16:creationId xmlns:a16="http://schemas.microsoft.com/office/drawing/2014/main" id="{43A3EE51-8140-AF95-18A8-4EC9315A421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59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137" y="473528"/>
            <a:ext cx="1138707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Moving into Year 4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focus on independence and responsibility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 an example to the younger children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It’s okay to be challenged – moving into our stretch zones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Mistakes are fine as long as you try your best at all times!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Growth mind-set – persevere to achieve your goals.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don’t always succeed in our 1st attempt- Resilience is key!</a:t>
            </a: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E6C47C56-E0BB-52D1-7293-2ABCE5EDEA1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363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4137" y="473528"/>
            <a:ext cx="1138707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KS2 Learning Environment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Every child feels safe and able to express themselves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Able to meet challenge and show resilience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Build independence to have a go, then build on feedback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Responsible for learning and equipment in table teams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Highest Expectations placed on Ready, Respectful, Responsible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Pen license: Joined Handwriting with correct letter sizing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House Points: Excelling, achieved, going above and beyond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The Emotions Thermometer: Let us know how you’re feeling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Visual Timetable: Everyone knows what to expect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Updated Behaviour Policy: Reminder, Warning, Move Class, Miss Playtime </a:t>
            </a: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E6C47C56-E0BB-52D1-7293-2ABCE5EDEA1D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42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99" y="0"/>
            <a:ext cx="1064622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Curriculum Topics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Autumn: Roman Britain and Pompeii (Eruption of Mt Vesuvius)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Spring: Traders and Raiders (Anglo-Saxons and Vikings)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Summer: The Blue Abyss (Oceans – Pollution Problems)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Cross Curricular Approach: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History and Geography – Informs English Writing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 – Design Technology</a:t>
            </a: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2D690AA8-7C7D-92E2-0070-6DEC15DB7FA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11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199" y="0"/>
            <a:ext cx="1064622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Educational Visits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Autumn: Science: Caring for the Environment – Park Tidy / Litter Picking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Spring: R.E: Islam – Visiting a Birmingham Mosque 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Summer: Topic: Ocean Abyss - Birmingham Sea Life Centre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(No Fee)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Place of Worship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Enrichment (Fee) </a:t>
            </a:r>
          </a:p>
        </p:txBody>
      </p:sp>
      <p:pic>
        <p:nvPicPr>
          <p:cNvPr id="4" name="Picture 3" descr="school Logo september 2017">
            <a:extLst>
              <a:ext uri="{FF2B5EF4-FFF2-40B4-BE49-F238E27FC236}">
                <a16:creationId xmlns:a16="http://schemas.microsoft.com/office/drawing/2014/main" id="{2D690AA8-7C7D-92E2-0070-6DEC15DB7FA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719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886" y="261257"/>
            <a:ext cx="7745903" cy="56630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Education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Every Monday and Thursday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Children to come to school in PE kit on these days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Outdoor PE: Children to be ready for all weather!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(P.E. Kit plain navy blue – no logo apart from school)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Monday: Swimming (GSA)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Thursday: (Teacher) Football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school Logo september 2017">
            <a:extLst>
              <a:ext uri="{FF2B5EF4-FFF2-40B4-BE49-F238E27FC236}">
                <a16:creationId xmlns:a16="http://schemas.microsoft.com/office/drawing/2014/main" id="{FD67461C-E60A-8C3B-D63A-D5B02427C5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290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886" y="261257"/>
            <a:ext cx="9704773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 book – as part of home learning.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gives parents/carers the opportunity to hear the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read and increase their confidence and fluency. 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 reader: These are high quality texts to be shared in class.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half term it will be The Lion, the Witch and the Wardrobe.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 for pleasure: Takes place every afternoon. 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will be a different focus each day to encourage the children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explore different books and discuss the books they have read.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school Logo september 2017">
            <a:extLst>
              <a:ext uri="{FF2B5EF4-FFF2-40B4-BE49-F238E27FC236}">
                <a16:creationId xmlns:a16="http://schemas.microsoft.com/office/drawing/2014/main" id="{FD67461C-E60A-8C3B-D63A-D5B02427C5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56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886" y="261257"/>
            <a:ext cx="8597097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Reading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 Reader (all Class will get the same book)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 the book in depth – paying particular attention to: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new vocabulary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predicting what might happen next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summarising what they have read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making inferences based on the text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 a range of reading at home </a:t>
            </a: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(magazines, newspapers, comics, recipes etc)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school Logo september 2017">
            <a:extLst>
              <a:ext uri="{FF2B5EF4-FFF2-40B4-BE49-F238E27FC236}">
                <a16:creationId xmlns:a16="http://schemas.microsoft.com/office/drawing/2014/main" id="{FD67461C-E60A-8C3B-D63A-D5B02427C5D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4" t="13272" r="39071" b="57526"/>
          <a:stretch/>
        </p:blipFill>
        <p:spPr bwMode="auto">
          <a:xfrm>
            <a:off x="10490276" y="159950"/>
            <a:ext cx="1539101" cy="1505467"/>
          </a:xfrm>
          <a:prstGeom prst="flowChartManualOperation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91296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rgbClr val="FFFEA3"/>
      </a:lt1>
      <a:dk2>
        <a:srgbClr val="002060"/>
      </a:dk2>
      <a:lt2>
        <a:srgbClr val="ACCBF9"/>
      </a:lt2>
      <a:accent1>
        <a:srgbClr val="002060"/>
      </a:accent1>
      <a:accent2>
        <a:srgbClr val="0E57C4"/>
      </a:accent2>
      <a:accent3>
        <a:srgbClr val="3333FF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634385-be88-41b1-b187-0d2a78605063">
      <Terms xmlns="http://schemas.microsoft.com/office/infopath/2007/PartnerControls"/>
    </lcf76f155ced4ddcb4097134ff3c332f>
    <TaxCatchAll xmlns="07c64189-39be-4fac-be85-411985ca9e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03106B2AFB64683FE537FE2AB03F9" ma:contentTypeVersion="15" ma:contentTypeDescription="Create a new document." ma:contentTypeScope="" ma:versionID="85c9040cf3a119f9325bc0e16a19773a">
  <xsd:schema xmlns:xsd="http://www.w3.org/2001/XMLSchema" xmlns:xs="http://www.w3.org/2001/XMLSchema" xmlns:p="http://schemas.microsoft.com/office/2006/metadata/properties" xmlns:ns2="a9634385-be88-41b1-b187-0d2a78605063" xmlns:ns3="07c64189-39be-4fac-be85-411985ca9e64" targetNamespace="http://schemas.microsoft.com/office/2006/metadata/properties" ma:root="true" ma:fieldsID="62dc0bdbd31e836aa160d5bf59ccf284" ns2:_="" ns3:_="">
    <xsd:import namespace="a9634385-be88-41b1-b187-0d2a78605063"/>
    <xsd:import namespace="07c64189-39be-4fac-be85-411985ca9e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34385-be88-41b1-b187-0d2a786050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0d17afa-19d8-47aa-8dab-4b3c635895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64189-39be-4fac-be85-411985ca9e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2365f45-f475-475e-8736-8fef254926e8}" ma:internalName="TaxCatchAll" ma:showField="CatchAllData" ma:web="07c64189-39be-4fac-be85-411985ca9e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B5C482-FA8F-44EE-9FEF-A7E3C9D58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A4598B-4C00-44F6-A981-CBD1EC1F6C85}">
  <ds:schemaRefs>
    <ds:schemaRef ds:uri="http://schemas.microsoft.com/office/2006/metadata/properties"/>
    <ds:schemaRef ds:uri="http://schemas.microsoft.com/office/infopath/2007/PartnerControls"/>
    <ds:schemaRef ds:uri="a9634385-be88-41b1-b187-0d2a78605063"/>
    <ds:schemaRef ds:uri="07c64189-39be-4fac-be85-411985ca9e64"/>
  </ds:schemaRefs>
</ds:datastoreItem>
</file>

<file path=customXml/itemProps3.xml><?xml version="1.0" encoding="utf-8"?>
<ds:datastoreItem xmlns:ds="http://schemas.openxmlformats.org/officeDocument/2006/customXml" ds:itemID="{D63DA02E-3921-46EA-9AD8-472EEACB7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634385-be88-41b1-b187-0d2a78605063"/>
    <ds:schemaRef ds:uri="07c64189-39be-4fac-be85-411985ca9e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727</Words>
  <Application>Microsoft Office PowerPoint</Application>
  <PresentationFormat>Widescreen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Welcome to Class 4 Meet the Teacher</vt:lpstr>
      <vt:lpstr>Class 4 Members of Staff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Teachers – Class 3</dc:title>
  <dc:creator>Madeline Chaplin</dc:creator>
  <cp:lastModifiedBy>Joshua Steggles</cp:lastModifiedBy>
  <cp:revision>31</cp:revision>
  <dcterms:created xsi:type="dcterms:W3CDTF">2020-09-09T13:11:40Z</dcterms:created>
  <dcterms:modified xsi:type="dcterms:W3CDTF">2024-09-11T16:26:33Z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0x010100E9003106B2AFB64683FE537FE2AB03F9</vt:lpwstr>
  </property>
  <property fmtid="{D5CDD505-2E9C-101B-9397-08002B2CF9AE}" pid="3" name="Order">
    <vt:r8>3598600</vt:r8>
  </property>
  <property fmtid="{D5CDD505-2E9C-101B-9397-08002B2CF9AE}" pid="4" name="MediaServiceImageTags">
    <vt:lpwstr/>
  </property>
</Properties>
</file>