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0" r:id="rId7"/>
    <p:sldId id="286" r:id="rId8"/>
    <p:sldId id="266" r:id="rId9"/>
    <p:sldId id="264" r:id="rId10"/>
    <p:sldId id="277" r:id="rId11"/>
    <p:sldId id="263" r:id="rId12"/>
    <p:sldId id="287" r:id="rId13"/>
    <p:sldId id="288" r:id="rId14"/>
    <p:sldId id="289" r:id="rId15"/>
    <p:sldId id="290" r:id="rId16"/>
    <p:sldId id="284" r:id="rId17"/>
    <p:sldId id="285" r:id="rId18"/>
    <p:sldId id="271" r:id="rId19"/>
    <p:sldId id="280" r:id="rId20"/>
    <p:sldId id="291" r:id="rId21"/>
    <p:sldId id="259" r:id="rId22"/>
    <p:sldId id="281" r:id="rId23"/>
    <p:sldId id="267" r:id="rId24"/>
    <p:sldId id="283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0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8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8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36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2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6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5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8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7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1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1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5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C6990E-83EE-4AB0-BAD3-2C14EABDC40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F0BB438-B9F5-4B85-B758-0C64ECED1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6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681278"/>
            <a:ext cx="8825658" cy="2677648"/>
          </a:xfrm>
        </p:spPr>
        <p:txBody>
          <a:bodyPr/>
          <a:lstStyle/>
          <a:p>
            <a:r>
              <a:rPr lang="en-GB" sz="8800" dirty="0"/>
              <a:t>Year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482914"/>
            <a:ext cx="8825658" cy="861420"/>
          </a:xfrm>
        </p:spPr>
        <p:txBody>
          <a:bodyPr>
            <a:noAutofit/>
          </a:bodyPr>
          <a:lstStyle/>
          <a:p>
            <a:r>
              <a:rPr lang="en-GB" sz="2800" dirty="0"/>
              <a:t>Meet the teacher</a:t>
            </a:r>
          </a:p>
          <a:p>
            <a:endParaRPr lang="en-GB" sz="3200" dirty="0"/>
          </a:p>
          <a:p>
            <a:r>
              <a:rPr lang="en-GB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66474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CEE74183-B7BF-C724-A305-A792BC9F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59" y="1240473"/>
            <a:ext cx="9992535" cy="5261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20246E-7CC0-4CEE-BE22-CEC6A0C38AB9}"/>
              </a:ext>
            </a:extLst>
          </p:cNvPr>
          <p:cNvSpPr txBox="1"/>
          <p:nvPr/>
        </p:nvSpPr>
        <p:spPr>
          <a:xfrm>
            <a:off x="418759" y="282448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16943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20246E-7CC0-4CEE-BE22-CEC6A0C38AB9}"/>
              </a:ext>
            </a:extLst>
          </p:cNvPr>
          <p:cNvSpPr txBox="1"/>
          <p:nvPr/>
        </p:nvSpPr>
        <p:spPr>
          <a:xfrm>
            <a:off x="418759" y="282448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WRITING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BE0002B-A1D2-3450-E671-35F30FFE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611"/>
          <a:stretch/>
        </p:blipFill>
        <p:spPr>
          <a:xfrm>
            <a:off x="1890395" y="509666"/>
            <a:ext cx="9641462" cy="59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20246E-7CC0-4CEE-BE22-CEC6A0C38AB9}"/>
              </a:ext>
            </a:extLst>
          </p:cNvPr>
          <p:cNvSpPr txBox="1"/>
          <p:nvPr/>
        </p:nvSpPr>
        <p:spPr>
          <a:xfrm>
            <a:off x="418759" y="282448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MATHS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901825-AE9A-BCF3-EFC6-7160664D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1"/>
          <a:stretch/>
        </p:blipFill>
        <p:spPr>
          <a:xfrm>
            <a:off x="1875154" y="463233"/>
            <a:ext cx="9753799" cy="58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0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6ECA-B332-5281-CDA3-8A5553E7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C077-5B35-AC45-35D0-A94E5DD82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40" y="2428696"/>
            <a:ext cx="10461058" cy="4219729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Focus on spelling rules</a:t>
            </a:r>
          </a:p>
          <a:p>
            <a:r>
              <a:rPr lang="en-GB" dirty="0"/>
              <a:t>3 sessions</a:t>
            </a:r>
          </a:p>
          <a:p>
            <a:pPr lvl="1"/>
            <a:r>
              <a:rPr lang="en-GB" dirty="0"/>
              <a:t>Teach</a:t>
            </a:r>
          </a:p>
          <a:p>
            <a:pPr lvl="1"/>
            <a:r>
              <a:rPr lang="en-GB" dirty="0"/>
              <a:t>Apply</a:t>
            </a:r>
          </a:p>
          <a:p>
            <a:pPr lvl="1"/>
            <a:r>
              <a:rPr lang="en-GB" dirty="0"/>
              <a:t>Consolidate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Test on Wednesdays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Rapid Catch Up phonics intervention for children who did not pass Year 1 Screening Check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F1089EB-2247-2717-9838-07B57141B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73" y="1502648"/>
            <a:ext cx="8825028" cy="46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7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0FC6021-2EEC-2687-F132-4BF5384A9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6" y="255434"/>
            <a:ext cx="10104399" cy="60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1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3" y="411620"/>
            <a:ext cx="5889191" cy="1325563"/>
          </a:xfrm>
        </p:spPr>
        <p:txBody>
          <a:bodyPr/>
          <a:lstStyle/>
          <a:p>
            <a:r>
              <a:rPr lang="en-GB" dirty="0"/>
              <a:t>Reading! Please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34" y="2496042"/>
            <a:ext cx="5567766" cy="4807404"/>
          </a:xfrm>
        </p:spPr>
        <p:txBody>
          <a:bodyPr>
            <a:normAutofit/>
          </a:bodyPr>
          <a:lstStyle/>
          <a:p>
            <a:r>
              <a:rPr lang="en-GB" sz="2000" dirty="0"/>
              <a:t>Fluency, decoding and comprehension</a:t>
            </a:r>
          </a:p>
          <a:p>
            <a:r>
              <a:rPr lang="en-GB" sz="2000" dirty="0"/>
              <a:t>Phonics sessions include reading as well as writing.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Whole class reading sessions</a:t>
            </a:r>
          </a:p>
          <a:p>
            <a:pPr lvl="2"/>
            <a:r>
              <a:rPr lang="en-GB" sz="1600" dirty="0"/>
              <a:t>Focus on vocabulary and key skills</a:t>
            </a:r>
          </a:p>
          <a:p>
            <a:pPr lvl="2"/>
            <a:r>
              <a:rPr lang="en-GB" sz="1600" dirty="0"/>
              <a:t>All children benefit from group discussion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Story time – Reading for pleasure – everyday after lunch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6000" y="2496042"/>
            <a:ext cx="6096000" cy="32573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Homework reading</a:t>
            </a:r>
          </a:p>
          <a:p>
            <a:pPr marL="1143000" lvl="2" indent="-2286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Class book - Read with an adult, discussion, discuss set questions and complete work</a:t>
            </a:r>
          </a:p>
          <a:p>
            <a:pPr marL="1143000" lvl="2" indent="-2286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banded book</a:t>
            </a:r>
            <a:endParaRPr lang="en-GB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en-GB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Reading for Pleasure at home – books, websites, fact finding, recipes, instructions, comics…..</a:t>
            </a:r>
          </a:p>
          <a:p>
            <a:pPr lvl="2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GB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(This can be recorded in your reading journal too)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496042"/>
            <a:ext cx="0" cy="424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78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4" y="-162782"/>
            <a:ext cx="8445601" cy="29798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25" y="0"/>
            <a:ext cx="3019846" cy="536332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46" y="5363323"/>
            <a:ext cx="3192651" cy="188621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91" y="2817081"/>
            <a:ext cx="3171479" cy="4040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449" y="3827429"/>
            <a:ext cx="387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 Key Skills…</a:t>
            </a:r>
          </a:p>
        </p:txBody>
      </p:sp>
    </p:spTree>
    <p:extLst>
      <p:ext uri="{BB962C8B-B14F-4D97-AF65-F5344CB8AC3E}">
        <p14:creationId xmlns:p14="http://schemas.microsoft.com/office/powerpoint/2010/main" val="318880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B711-A776-4C20-FB05-3F5B7280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29186-81BC-5C89-1BD8-7EE8016750D2}"/>
              </a:ext>
            </a:extLst>
          </p:cNvPr>
          <p:cNvSpPr txBox="1"/>
          <p:nvPr/>
        </p:nvSpPr>
        <p:spPr>
          <a:xfrm>
            <a:off x="355600" y="2117934"/>
            <a:ext cx="106578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3200" dirty="0">
                <a:highlight>
                  <a:srgbClr val="FFFF00"/>
                </a:highlight>
              </a:rPr>
              <a:t>Plain</a:t>
            </a:r>
            <a:r>
              <a:rPr lang="en-GB" sz="3200" dirty="0"/>
              <a:t> navy blue tracksuit, school t-shirt with school logo only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3200" dirty="0"/>
              <a:t>Pumps will be kept in school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3200" dirty="0"/>
              <a:t>No earrings – wear a plaster/ no nail polish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3200" dirty="0"/>
              <a:t>No extra things bought in – sunglasses/ jewellery. Things get broken and children get upset</a:t>
            </a:r>
          </a:p>
        </p:txBody>
      </p:sp>
    </p:spTree>
    <p:extLst>
      <p:ext uri="{BB962C8B-B14F-4D97-AF65-F5344CB8AC3E}">
        <p14:creationId xmlns:p14="http://schemas.microsoft.com/office/powerpoint/2010/main" val="392824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P.E.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444" y="2262753"/>
            <a:ext cx="11530739" cy="3757047"/>
          </a:xfrm>
        </p:spPr>
        <p:txBody>
          <a:bodyPr>
            <a:noAutofit/>
          </a:bodyPr>
          <a:lstStyle/>
          <a:p>
            <a:r>
              <a:rPr lang="en-GB" sz="3200" dirty="0"/>
              <a:t>Monday – Sports Coach</a:t>
            </a:r>
          </a:p>
          <a:p>
            <a:r>
              <a:rPr lang="en-GB" sz="3200" dirty="0"/>
              <a:t>Tuesday– Miss Hussain</a:t>
            </a:r>
          </a:p>
          <a:p>
            <a:endParaRPr lang="en-GB" sz="3200" dirty="0"/>
          </a:p>
          <a:p>
            <a:r>
              <a:rPr lang="en-GB" sz="3200" dirty="0"/>
              <a:t>Full P.E. kit should be worn to school on Mondays and Tuesdays</a:t>
            </a:r>
          </a:p>
        </p:txBody>
      </p:sp>
    </p:spTree>
    <p:extLst>
      <p:ext uri="{BB962C8B-B14F-4D97-AF65-F5344CB8AC3E}">
        <p14:creationId xmlns:p14="http://schemas.microsoft.com/office/powerpoint/2010/main" val="423986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12314" cy="4254500"/>
          </a:xfrm>
        </p:spPr>
        <p:txBody>
          <a:bodyPr/>
          <a:lstStyle/>
          <a:p>
            <a:r>
              <a:rPr lang="en-GB" sz="3200" dirty="0"/>
              <a:t>Autumn  – Explore around Olton</a:t>
            </a:r>
          </a:p>
          <a:p>
            <a:r>
              <a:rPr lang="en-GB" sz="3200" dirty="0"/>
              <a:t>Spring – Islam Visitor</a:t>
            </a:r>
          </a:p>
          <a:p>
            <a:r>
              <a:rPr lang="en-GB" sz="3200" dirty="0"/>
              <a:t>Summer (June/July) – Warwick Castle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43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74307" cy="4254500"/>
          </a:xfrm>
        </p:spPr>
        <p:txBody>
          <a:bodyPr>
            <a:normAutofit/>
          </a:bodyPr>
          <a:lstStyle/>
          <a:p>
            <a:r>
              <a:rPr lang="en-GB" sz="3200" dirty="0"/>
              <a:t>Miss Hussain</a:t>
            </a:r>
          </a:p>
          <a:p>
            <a:r>
              <a:rPr lang="en-GB" sz="3200" dirty="0"/>
              <a:t>Mrs Smith (Mon/Fri full day)</a:t>
            </a:r>
          </a:p>
          <a:p>
            <a:r>
              <a:rPr lang="en-GB" sz="3200" dirty="0"/>
              <a:t>Mrs Edwards – phonic interventions</a:t>
            </a:r>
          </a:p>
          <a:p>
            <a:r>
              <a:rPr lang="en-GB" sz="3200" dirty="0"/>
              <a:t>Mrs Brown (Wednesday morning helper)</a:t>
            </a:r>
          </a:p>
          <a:p>
            <a:endParaRPr lang="en-GB" sz="3200" dirty="0"/>
          </a:p>
          <a:p>
            <a:r>
              <a:rPr lang="en-GB" sz="3200" dirty="0"/>
              <a:t>Mrs Ashton – Thursday (cover) pm</a:t>
            </a:r>
          </a:p>
        </p:txBody>
      </p:sp>
    </p:spTree>
    <p:extLst>
      <p:ext uri="{BB962C8B-B14F-4D97-AF65-F5344CB8AC3E}">
        <p14:creationId xmlns:p14="http://schemas.microsoft.com/office/powerpoint/2010/main" val="31909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98" y="538992"/>
            <a:ext cx="10515600" cy="1325563"/>
          </a:xfrm>
        </p:spPr>
        <p:txBody>
          <a:bodyPr/>
          <a:lstStyle/>
          <a:p>
            <a:r>
              <a:rPr lang="en-GB" dirty="0"/>
              <a:t>Online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96" y="2163856"/>
            <a:ext cx="5996553" cy="4351338"/>
          </a:xfrm>
        </p:spPr>
        <p:txBody>
          <a:bodyPr/>
          <a:lstStyle/>
          <a:p>
            <a:r>
              <a:rPr lang="en-GB" sz="2400" dirty="0"/>
              <a:t>It’s easy to think it doesn’t apply to children of this age…but it does.</a:t>
            </a:r>
          </a:p>
          <a:p>
            <a:r>
              <a:rPr lang="en-GB" sz="2400" dirty="0"/>
              <a:t>Know what your child is playing and accessing</a:t>
            </a:r>
          </a:p>
          <a:p>
            <a:r>
              <a:rPr lang="en-GB" sz="2400" dirty="0"/>
              <a:t>Check settings e.g. is location visible?</a:t>
            </a:r>
          </a:p>
          <a:p>
            <a:r>
              <a:rPr lang="en-GB" sz="2400" dirty="0"/>
              <a:t>Can they communicate with others through the games? Be aware.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29" y="-46494"/>
            <a:ext cx="5069466" cy="7170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4269" y="5491233"/>
            <a:ext cx="3234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Y</a:t>
            </a:r>
            <a:r>
              <a:rPr lang="en-GB" dirty="0"/>
              <a:t>our full name</a:t>
            </a:r>
          </a:p>
          <a:p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/>
              <a:t>ge</a:t>
            </a:r>
          </a:p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/>
              <a:t>asswords</a:t>
            </a:r>
          </a:p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/>
              <a:t>hysical address</a:t>
            </a:r>
          </a:p>
          <a:p>
            <a:r>
              <a:rPr lang="en-GB" dirty="0">
                <a:solidFill>
                  <a:srgbClr val="FF0000"/>
                </a:solidFill>
              </a:rPr>
              <a:t>Y</a:t>
            </a:r>
            <a:r>
              <a:rPr lang="en-GB" dirty="0"/>
              <a:t>our plans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31754" y="4339525"/>
            <a:ext cx="1458361" cy="929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77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Thank you for being patient!</a:t>
            </a:r>
          </a:p>
        </p:txBody>
      </p:sp>
    </p:spTree>
    <p:extLst>
      <p:ext uri="{BB962C8B-B14F-4D97-AF65-F5344CB8AC3E}">
        <p14:creationId xmlns:p14="http://schemas.microsoft.com/office/powerpoint/2010/main" val="67341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/>
              <a:t>Email me via the office and I will get back to you.</a:t>
            </a:r>
          </a:p>
          <a:p>
            <a:pPr>
              <a:buFontTx/>
              <a:buChar char="-"/>
            </a:pPr>
            <a:r>
              <a:rPr lang="en-GB" sz="3200" dirty="0"/>
              <a:t>I’m also happy to chat at the end of the day – once all children have been collected.</a:t>
            </a:r>
          </a:p>
        </p:txBody>
      </p:sp>
    </p:spTree>
    <p:extLst>
      <p:ext uri="{BB962C8B-B14F-4D97-AF65-F5344CB8AC3E}">
        <p14:creationId xmlns:p14="http://schemas.microsoft.com/office/powerpoint/2010/main" val="31562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844006" cy="4254500"/>
          </a:xfrm>
        </p:spPr>
        <p:txBody>
          <a:bodyPr/>
          <a:lstStyle/>
          <a:p>
            <a:r>
              <a:rPr lang="en-GB" sz="3200" dirty="0"/>
              <a:t>Autumn 1 - Street Detectives – Olton (Geography)</a:t>
            </a:r>
          </a:p>
          <a:p>
            <a:r>
              <a:rPr lang="en-GB" sz="3200" dirty="0"/>
              <a:t>Autumn 2 – Street Detectives – Kenya (Geography)</a:t>
            </a:r>
          </a:p>
          <a:p>
            <a:r>
              <a:rPr lang="en-GB" sz="3200" dirty="0"/>
              <a:t>Spring 1 – Dinosaurs (History)</a:t>
            </a:r>
          </a:p>
          <a:p>
            <a:r>
              <a:rPr lang="en-GB" sz="3200" dirty="0"/>
              <a:t>Spring 2 – Muck Mess and Mixtures (GMM) – </a:t>
            </a:r>
          </a:p>
          <a:p>
            <a:r>
              <a:rPr lang="en-GB" sz="3200" dirty="0"/>
              <a:t>Summer - Towers, Tunnels and Turrets (History and Geography)</a:t>
            </a:r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812DB-7680-1DCA-5522-9635BADB6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0" y="149748"/>
            <a:ext cx="12175660" cy="66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3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52" y="2247039"/>
            <a:ext cx="9182415" cy="3812798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Behaviour policy change – house points/stickers – copy on website</a:t>
            </a:r>
          </a:p>
          <a:p>
            <a:r>
              <a:rPr lang="en-GB" sz="3200" dirty="0"/>
              <a:t>Listening</a:t>
            </a:r>
          </a:p>
          <a:p>
            <a:r>
              <a:rPr lang="en-GB" sz="3200" dirty="0"/>
              <a:t>Independence</a:t>
            </a:r>
          </a:p>
          <a:p>
            <a:r>
              <a:rPr lang="en-GB" sz="3200" dirty="0"/>
              <a:t>Attitudes towards others</a:t>
            </a:r>
          </a:p>
          <a:p>
            <a:r>
              <a:rPr lang="en-GB" sz="3200" dirty="0"/>
              <a:t>Attitude to learning</a:t>
            </a:r>
          </a:p>
          <a:p>
            <a:r>
              <a:rPr lang="en-GB" sz="3200" dirty="0"/>
              <a:t>Uniform – including PE kit</a:t>
            </a:r>
          </a:p>
          <a:p>
            <a:r>
              <a:rPr lang="en-GB" sz="3200" dirty="0"/>
              <a:t>Water Bottles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2D3FA-8EFA-DF5E-7EAB-128471544805}"/>
              </a:ext>
            </a:extLst>
          </p:cNvPr>
          <p:cNvSpPr txBox="1"/>
          <p:nvPr/>
        </p:nvSpPr>
        <p:spPr>
          <a:xfrm>
            <a:off x="7484593" y="2703444"/>
            <a:ext cx="4863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Respectful</a:t>
            </a:r>
          </a:p>
          <a:p>
            <a:r>
              <a:rPr lang="en-GB" sz="4800" dirty="0"/>
              <a:t>Responsible</a:t>
            </a:r>
          </a:p>
          <a:p>
            <a:r>
              <a:rPr lang="en-GB" sz="4800" dirty="0"/>
              <a:t>Ready to Learn</a:t>
            </a:r>
          </a:p>
        </p:txBody>
      </p:sp>
    </p:spTree>
    <p:extLst>
      <p:ext uri="{BB962C8B-B14F-4D97-AF65-F5344CB8AC3E}">
        <p14:creationId xmlns:p14="http://schemas.microsoft.com/office/powerpoint/2010/main" val="22908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32806" cy="706964"/>
          </a:xfrm>
        </p:spPr>
        <p:txBody>
          <a:bodyPr/>
          <a:lstStyle/>
          <a:p>
            <a:r>
              <a:rPr lang="en-GB" dirty="0"/>
              <a:t>Home Learning – Friday 20</a:t>
            </a:r>
            <a:r>
              <a:rPr lang="en-GB" baseline="30000" dirty="0"/>
              <a:t>th</a:t>
            </a:r>
            <a:r>
              <a:rPr lang="en-GB" dirty="0"/>
              <a:t> September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85" y="1842566"/>
            <a:ext cx="10623758" cy="3416300"/>
          </a:xfrm>
        </p:spPr>
        <p:txBody>
          <a:bodyPr>
            <a:noAutofit/>
          </a:bodyPr>
          <a:lstStyle/>
          <a:p>
            <a:r>
              <a:rPr lang="en-GB" sz="2400" dirty="0">
                <a:highlight>
                  <a:srgbClr val="FFFF00"/>
                </a:highlight>
              </a:rPr>
              <a:t>Home learning will be sent out each Friday</a:t>
            </a:r>
          </a:p>
          <a:p>
            <a:pPr lvl="2"/>
            <a:r>
              <a:rPr lang="en-GB" sz="2400" dirty="0"/>
              <a:t>Mathletics activity</a:t>
            </a:r>
          </a:p>
          <a:p>
            <a:pPr lvl="2"/>
            <a:r>
              <a:rPr lang="en-GB" sz="2400" dirty="0"/>
              <a:t>Termly Topic Projects – creative project</a:t>
            </a:r>
          </a:p>
          <a:p>
            <a:pPr lvl="2"/>
            <a:r>
              <a:rPr lang="en-GB" sz="2400" dirty="0">
                <a:highlight>
                  <a:srgbClr val="FFFF00"/>
                </a:highlight>
              </a:rPr>
              <a:t>Spelling – 6 words which follow a rule  plus 4 Common Exception Words each week</a:t>
            </a:r>
          </a:p>
          <a:p>
            <a:pPr lvl="2"/>
            <a:r>
              <a:rPr lang="en-GB" sz="2400" dirty="0"/>
              <a:t>Reading – questions for class reader. Answers can be discussed or written.</a:t>
            </a:r>
          </a:p>
          <a:p>
            <a:pPr lvl="2"/>
            <a:r>
              <a:rPr lang="en-GB" sz="2400" dirty="0"/>
              <a:t>Little Wandle/levelled readers will be assigned each week. Please record in Reading Journal. </a:t>
            </a:r>
            <a:r>
              <a:rPr lang="en-GB" sz="2400" b="1" u="sng" dirty="0">
                <a:highlight>
                  <a:srgbClr val="FFFF00"/>
                </a:highlight>
              </a:rPr>
              <a:t>Please bring book bags in on Wednesdays</a:t>
            </a:r>
          </a:p>
          <a:p>
            <a:r>
              <a:rPr lang="en-GB" sz="2400" dirty="0"/>
              <a:t>Mathletics and </a:t>
            </a:r>
            <a:r>
              <a:rPr lang="en-GB" sz="2400" b="1" dirty="0"/>
              <a:t>Times Table Rock Stars (x2, x5, x10) 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32404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2" y="2324531"/>
            <a:ext cx="9678361" cy="2851903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 Academy choice: </a:t>
            </a:r>
          </a:p>
          <a:p>
            <a:pPr marL="0" lvl="0" indent="0">
              <a:buNone/>
            </a:pPr>
            <a:r>
              <a:rPr lang="en-GB" sz="3200" dirty="0"/>
              <a:t>Children will be sitting ‘SATS’ at the end of the year – not traditional style</a:t>
            </a:r>
          </a:p>
          <a:p>
            <a:pPr marL="0" lvl="0" indent="0">
              <a:buNone/>
            </a:pPr>
            <a:endParaRPr lang="en-GB" sz="3200" dirty="0"/>
          </a:p>
          <a:p>
            <a:r>
              <a:rPr lang="en-GB" sz="3200" dirty="0"/>
              <a:t>Phonics screening check for children who did not pass</a:t>
            </a:r>
          </a:p>
        </p:txBody>
      </p:sp>
    </p:spTree>
    <p:extLst>
      <p:ext uri="{BB962C8B-B14F-4D97-AF65-F5344CB8AC3E}">
        <p14:creationId xmlns:p14="http://schemas.microsoft.com/office/powerpoint/2010/main" val="325887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683" y="741193"/>
            <a:ext cx="2646494" cy="706964"/>
          </a:xfrm>
        </p:spPr>
        <p:txBody>
          <a:bodyPr/>
          <a:lstStyle/>
          <a:p>
            <a:r>
              <a:rPr lang="en-GB" dirty="0"/>
              <a:t>Growth </a:t>
            </a:r>
            <a:r>
              <a:rPr lang="en-GB" dirty="0" err="1"/>
              <a:t>Mindset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56" y="208293"/>
            <a:ext cx="8838827" cy="6143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5683" y="3332136"/>
            <a:ext cx="2835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Focus on personal best</a:t>
            </a:r>
          </a:p>
        </p:txBody>
      </p:sp>
    </p:spTree>
    <p:extLst>
      <p:ext uri="{BB962C8B-B14F-4D97-AF65-F5344CB8AC3E}">
        <p14:creationId xmlns:p14="http://schemas.microsoft.com/office/powerpoint/2010/main" val="12140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03FB-9566-263F-422A-A249FC28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to Year 2… and the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C3F06-BD88-E8FB-67AC-2B666EC2721C}"/>
              </a:ext>
            </a:extLst>
          </p:cNvPr>
          <p:cNvSpPr txBox="1"/>
          <p:nvPr/>
        </p:nvSpPr>
        <p:spPr>
          <a:xfrm>
            <a:off x="311674" y="2529840"/>
            <a:ext cx="10793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WTS = your child is working towards the expected standard for their age.</a:t>
            </a:r>
          </a:p>
          <a:p>
            <a:endParaRPr lang="en-GB" sz="2800" dirty="0"/>
          </a:p>
          <a:p>
            <a:r>
              <a:rPr lang="en-GB" sz="2800" dirty="0"/>
              <a:t>EXP = your child is working at the expected standard for their age.</a:t>
            </a:r>
          </a:p>
          <a:p>
            <a:endParaRPr lang="en-GB" sz="2800" dirty="0"/>
          </a:p>
          <a:p>
            <a:r>
              <a:rPr lang="en-GB" sz="2800" dirty="0"/>
              <a:t>GDS = your child is working above the expected standard for their age.</a:t>
            </a:r>
          </a:p>
        </p:txBody>
      </p:sp>
    </p:spTree>
    <p:extLst>
      <p:ext uri="{BB962C8B-B14F-4D97-AF65-F5344CB8AC3E}">
        <p14:creationId xmlns:p14="http://schemas.microsoft.com/office/powerpoint/2010/main" val="314817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634385-be88-41b1-b187-0d2a78605063">
      <Terms xmlns="http://schemas.microsoft.com/office/infopath/2007/PartnerControls"/>
    </lcf76f155ced4ddcb4097134ff3c332f>
    <TaxCatchAll xmlns="07c64189-39be-4fac-be85-411985ca9e6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03106B2AFB64683FE537FE2AB03F9" ma:contentTypeVersion="14" ma:contentTypeDescription="Create a new document." ma:contentTypeScope="" ma:versionID="f46711c5a500fadf81248cc7d13f8fd9">
  <xsd:schema xmlns:xsd="http://www.w3.org/2001/XMLSchema" xmlns:xs="http://www.w3.org/2001/XMLSchema" xmlns:p="http://schemas.microsoft.com/office/2006/metadata/properties" xmlns:ns2="a9634385-be88-41b1-b187-0d2a78605063" xmlns:ns3="07c64189-39be-4fac-be85-411985ca9e64" targetNamespace="http://schemas.microsoft.com/office/2006/metadata/properties" ma:root="true" ma:fieldsID="fd4c672da3732137c6bf570da0332110" ns2:_="" ns3:_="">
    <xsd:import namespace="a9634385-be88-41b1-b187-0d2a78605063"/>
    <xsd:import namespace="07c64189-39be-4fac-be85-411985ca9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34385-be88-41b1-b187-0d2a78605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64189-39be-4fac-be85-411985ca9e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365f45-f475-475e-8736-8fef254926e8}" ma:internalName="TaxCatchAll" ma:showField="CatchAllData" ma:web="07c64189-39be-4fac-be85-411985ca9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60C490-D27F-4E86-9CB7-9C095FB33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7E9915-A80C-4097-A640-88C52F840017}">
  <ds:schemaRefs>
    <ds:schemaRef ds:uri="http://schemas.microsoft.com/office/2006/metadata/properties"/>
    <ds:schemaRef ds:uri="http://schemas.microsoft.com/office/infopath/2007/PartnerControls"/>
    <ds:schemaRef ds:uri="a9634385-be88-41b1-b187-0d2a78605063"/>
    <ds:schemaRef ds:uri="07c64189-39be-4fac-be85-411985ca9e64"/>
  </ds:schemaRefs>
</ds:datastoreItem>
</file>

<file path=customXml/itemProps3.xml><?xml version="1.0" encoding="utf-8"?>
<ds:datastoreItem xmlns:ds="http://schemas.openxmlformats.org/officeDocument/2006/customXml" ds:itemID="{CB3C9ACF-3CAF-45C1-9019-D8AC6597E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34385-be88-41b1-b187-0d2a78605063"/>
    <ds:schemaRef ds:uri="07c64189-39be-4fac-be85-411985ca9e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577</TotalTime>
  <Words>623</Words>
  <Application>Microsoft Office PowerPoint</Application>
  <PresentationFormat>Widescreen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 Boardroom</vt:lpstr>
      <vt:lpstr>Year 2</vt:lpstr>
      <vt:lpstr>Staff</vt:lpstr>
      <vt:lpstr>Learning Themes</vt:lpstr>
      <vt:lpstr>PowerPoint Presentation</vt:lpstr>
      <vt:lpstr>High Expectations</vt:lpstr>
      <vt:lpstr>Home Learning – Friday 20th September</vt:lpstr>
      <vt:lpstr>SATs</vt:lpstr>
      <vt:lpstr>Growth Mindset</vt:lpstr>
      <vt:lpstr>Year 1 to Year 2… and the gap</vt:lpstr>
      <vt:lpstr>PowerPoint Presentation</vt:lpstr>
      <vt:lpstr>PowerPoint Presentation</vt:lpstr>
      <vt:lpstr>PowerPoint Presentation</vt:lpstr>
      <vt:lpstr>Spelling</vt:lpstr>
      <vt:lpstr>PowerPoint Presentation</vt:lpstr>
      <vt:lpstr>Reading! Please Read</vt:lpstr>
      <vt:lpstr>PowerPoint Presentation</vt:lpstr>
      <vt:lpstr>Uniform</vt:lpstr>
      <vt:lpstr>P.E.</vt:lpstr>
      <vt:lpstr>Trips</vt:lpstr>
      <vt:lpstr>Online Safety</vt:lpstr>
      <vt:lpstr>End of the day</vt:lpstr>
      <vt:lpstr>Communication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</dc:title>
  <dc:creator>Sarah Jackson</dc:creator>
  <cp:lastModifiedBy>Emma Kitchen</cp:lastModifiedBy>
  <cp:revision>39</cp:revision>
  <dcterms:created xsi:type="dcterms:W3CDTF">2017-09-11T17:30:01Z</dcterms:created>
  <dcterms:modified xsi:type="dcterms:W3CDTF">2024-09-13T11:26:24Z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0x010100E9003106B2AFB64683FE537FE2AB03F9</vt:lpwstr>
  </property>
</Properties>
</file>